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65" r:id="rId4"/>
    <p:sldId id="293" r:id="rId5"/>
    <p:sldId id="282" r:id="rId6"/>
    <p:sldId id="271" r:id="rId7"/>
    <p:sldId id="272" r:id="rId8"/>
    <p:sldId id="273" r:id="rId9"/>
    <p:sldId id="266" r:id="rId10"/>
    <p:sldId id="286" r:id="rId11"/>
    <p:sldId id="267" r:id="rId12"/>
    <p:sldId id="274" r:id="rId13"/>
    <p:sldId id="269" r:id="rId14"/>
    <p:sldId id="299" r:id="rId15"/>
    <p:sldId id="295" r:id="rId16"/>
    <p:sldId id="290" r:id="rId17"/>
    <p:sldId id="296" r:id="rId18"/>
    <p:sldId id="297" r:id="rId19"/>
    <p:sldId id="301" r:id="rId20"/>
    <p:sldId id="291" r:id="rId21"/>
    <p:sldId id="298" r:id="rId22"/>
    <p:sldId id="270" r:id="rId23"/>
    <p:sldId id="300" r:id="rId24"/>
    <p:sldId id="302" r:id="rId25"/>
    <p:sldId id="303" r:id="rId26"/>
    <p:sldId id="304" r:id="rId27"/>
    <p:sldId id="305" r:id="rId28"/>
    <p:sldId id="306" r:id="rId29"/>
    <p:sldId id="307" r:id="rId30"/>
    <p:sldId id="309" r:id="rId31"/>
    <p:sldId id="308" r:id="rId32"/>
    <p:sldId id="311" r:id="rId33"/>
    <p:sldId id="292" r:id="rId34"/>
    <p:sldId id="277" r:id="rId35"/>
    <p:sldId id="279" r:id="rId36"/>
    <p:sldId id="280" r:id="rId37"/>
    <p:sldId id="313" r:id="rId38"/>
    <p:sldId id="261" r:id="rId39"/>
    <p:sldId id="276" r:id="rId40"/>
    <p:sldId id="315" r:id="rId41"/>
    <p:sldId id="262" r:id="rId42"/>
    <p:sldId id="317" r:id="rId4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2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11.3.2018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11.3.2018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11.3.2018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11.3.2018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11.3.2018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11.3.2018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11.3.2018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11.3.2018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11.3.2018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11.3.2018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11.3.2018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2E2F3-A957-4897-AE39-228CC061DCDB}" type="datetimeFigureOut">
              <a:rPr lang="sk-SK" smtClean="0"/>
              <a:t>11.3.2018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BOTOSANI 11.2. – 17.2.2018</a:t>
            </a:r>
            <a:endParaRPr lang="sk-SK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212976"/>
            <a:ext cx="6400800" cy="2425824"/>
          </a:xfrm>
        </p:spPr>
        <p:txBody>
          <a:bodyPr>
            <a:normAutofit/>
          </a:bodyPr>
          <a:lstStyle/>
          <a:p>
            <a:r>
              <a:rPr lang="sk-SK" sz="80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ROMANIA</a:t>
            </a:r>
            <a:endParaRPr lang="sk-SK" sz="8000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594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102" y="-27384"/>
            <a:ext cx="4955641" cy="371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212" y="3689201"/>
            <a:ext cx="4092108" cy="316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096"/>
            <a:ext cx="3491880" cy="261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779912" y="5445224"/>
            <a:ext cx="120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32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Great</a:t>
            </a:r>
            <a:endParaRPr lang="sk-SK" sz="3200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251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84168" y="274638"/>
            <a:ext cx="3059832" cy="2002234"/>
          </a:xfrm>
        </p:spPr>
        <p:txBody>
          <a:bodyPr>
            <a:normAutofit/>
          </a:bodyPr>
          <a:lstStyle/>
          <a:p>
            <a:endParaRPr lang="sk-SK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8486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89040"/>
            <a:ext cx="4067944" cy="30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8085"/>
            <a:ext cx="2880000" cy="215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0"/>
            <a:ext cx="3131840" cy="2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ĺžnik 2"/>
          <p:cNvSpPr/>
          <p:nvPr/>
        </p:nvSpPr>
        <p:spPr>
          <a:xfrm>
            <a:off x="2880000" y="5661248"/>
            <a:ext cx="2196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dirty="0" err="1" smtClean="0">
                <a:latin typeface="Arial" pitchFamily="34" charset="0"/>
                <a:cs typeface="Arial" pitchFamily="34" charset="0"/>
              </a:rPr>
              <a:t>Gymnasium</a:t>
            </a:r>
            <a:r>
              <a:rPr lang="sk-SK" sz="2800" dirty="0">
                <a:latin typeface="Arial" pitchFamily="34" charset="0"/>
                <a:cs typeface="Arial" pitchFamily="34" charset="0"/>
              </a:rPr>
              <a:t/>
            </a:r>
            <a:br>
              <a:rPr lang="sk-SK" sz="2800" dirty="0">
                <a:latin typeface="Arial" pitchFamily="34" charset="0"/>
                <a:cs typeface="Arial" pitchFamily="34" charset="0"/>
              </a:rPr>
            </a:br>
            <a:r>
              <a:rPr lang="sk-SK" sz="2800" dirty="0" smtClean="0">
                <a:latin typeface="Arial" pitchFamily="34" charset="0"/>
                <a:cs typeface="Arial" pitchFamily="34" charset="0"/>
              </a:rPr>
              <a:t>1st </a:t>
            </a:r>
            <a:r>
              <a:rPr lang="sk-SK" sz="2800" dirty="0" err="1" smtClean="0">
                <a:latin typeface="Arial" pitchFamily="34" charset="0"/>
                <a:cs typeface="Arial" pitchFamily="34" charset="0"/>
              </a:rPr>
              <a:t>activity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sk-SK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7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60305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547664" y="620688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PRESENTATION OF COUNTRIES</a:t>
            </a:r>
            <a:endParaRPr lang="sk-SK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49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TUESDAY    </a:t>
            </a:r>
            <a:r>
              <a:rPr lang="sk-SK" sz="60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Iase</a:t>
            </a:r>
            <a:endParaRPr lang="sk-SK" sz="6000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25" y="1600200"/>
            <a:ext cx="806014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92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72200" y="274638"/>
            <a:ext cx="27718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In front </a:t>
            </a:r>
            <a:r>
              <a:rPr lang="sk-SK" b="1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sk-SK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b="1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sk-SK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b="1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galery</a:t>
            </a:r>
            <a:endParaRPr lang="sk-SK" b="1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90"/>
            <a:ext cx="6269236" cy="687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0414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384376" cy="6016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8712"/>
            <a:ext cx="5464937" cy="680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428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327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" y="4134584"/>
            <a:ext cx="360000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36392"/>
            <a:ext cx="2664296" cy="362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325968"/>
            <a:ext cx="2880000" cy="190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3563888" y="5661248"/>
            <a:ext cx="3411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Exhibitions</a:t>
            </a:r>
            <a:endParaRPr lang="sk-SK" sz="4000" b="1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530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103198" cy="287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496" y="116632"/>
            <a:ext cx="3600000" cy="6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852936"/>
            <a:ext cx="2169592" cy="3857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0" y="5089989"/>
            <a:ext cx="2880000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395536" y="3573016"/>
            <a:ext cx="202491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Etnography</a:t>
            </a:r>
            <a:endParaRPr lang="sk-SK" sz="2800" dirty="0" smtClean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sk-SK" sz="28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Tecnics</a:t>
            </a:r>
            <a:endParaRPr lang="sk-SK" sz="2800" dirty="0" smtClean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sk-SK" sz="28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Pictures</a:t>
            </a:r>
            <a:endParaRPr lang="sk-SK" sz="2800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117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Cloths</a:t>
            </a:r>
            <a:r>
              <a:rPr lang="sk-SK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sk-SK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folk </a:t>
            </a:r>
            <a:r>
              <a:rPr lang="sk-SK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sk-SK" b="1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traditions</a:t>
            </a:r>
            <a:endParaRPr lang="sk-SK" b="1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925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56945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6632"/>
            <a:ext cx="459051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519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3554885"/>
            <a:ext cx="4056792" cy="325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44624"/>
            <a:ext cx="4355976" cy="351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94" y="-2703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ĺžnik 1"/>
          <p:cNvSpPr/>
          <p:nvPr/>
        </p:nvSpPr>
        <p:spPr>
          <a:xfrm>
            <a:off x="-756592" y="3789040"/>
            <a:ext cx="3816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Schwechat</a:t>
            </a:r>
            <a:r>
              <a:rPr lang="sk-SK" sz="28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sk-SK" sz="28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airport</a:t>
            </a:r>
            <a:endParaRPr lang="sk-SK" sz="2800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632478"/>
            <a:ext cx="3885059" cy="218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86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998"/>
            <a:ext cx="3744000" cy="49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000" y="26863"/>
            <a:ext cx="5400000" cy="72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251520" y="5373216"/>
            <a:ext cx="349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Churches</a:t>
            </a:r>
            <a:r>
              <a:rPr lang="sk-SK" sz="2800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sz="2800" b="1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everywhere</a:t>
            </a:r>
            <a:endParaRPr lang="sk-SK" sz="2800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0"/>
            <a:ext cx="2160240" cy="287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046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4" y="548680"/>
            <a:ext cx="863538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555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sk-SK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sk-SK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university</a:t>
            </a:r>
            <a:endParaRPr lang="sk-SK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23889"/>
            <a:ext cx="5148660" cy="3861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075"/>
            <a:ext cx="5292080" cy="396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018000"/>
            <a:ext cx="2880000" cy="3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0000"/>
            <a:ext cx="2339752" cy="30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03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sk-SK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WEDNESDAY  </a:t>
            </a:r>
            <a:r>
              <a:rPr lang="sk-SK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sk-SK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St.Stelian</a:t>
            </a:r>
            <a:r>
              <a:rPr lang="sk-SK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" </a:t>
            </a:r>
            <a:r>
              <a:rPr lang="sk-SK" sz="32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school</a:t>
            </a:r>
            <a:endParaRPr lang="sk-SK" sz="32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52736"/>
            <a:ext cx="3600000" cy="269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33056"/>
            <a:ext cx="3528392" cy="264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1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8568951" cy="642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416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Activities</a:t>
            </a:r>
            <a:r>
              <a:rPr lang="sk-SK" dirty="0" smtClean="0"/>
              <a:t> </a:t>
            </a:r>
            <a:r>
              <a:rPr lang="sk-SK" dirty="0" err="1" smtClean="0"/>
              <a:t>with</a:t>
            </a:r>
            <a:r>
              <a:rPr lang="sk-SK" dirty="0" smtClean="0"/>
              <a:t> </a:t>
            </a:r>
            <a:r>
              <a:rPr lang="sk-SK" dirty="0" err="1" smtClean="0"/>
              <a:t>students</a:t>
            </a:r>
            <a:endParaRPr lang="sk-SK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5036377" cy="377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68760"/>
            <a:ext cx="2880000" cy="215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05064"/>
            <a:ext cx="2880000" cy="215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455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7" y="188641"/>
            <a:ext cx="489654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440" y="3969483"/>
            <a:ext cx="4176064" cy="31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58106"/>
            <a:ext cx="3600000" cy="269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72" y="188640"/>
            <a:ext cx="2880000" cy="215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6084168" y="2780928"/>
            <a:ext cx="2060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PROGRAM</a:t>
            </a:r>
            <a:endParaRPr lang="sk-SK" sz="2800" b="1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630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224136"/>
          </a:xfrm>
        </p:spPr>
        <p:txBody>
          <a:bodyPr>
            <a:normAutofit/>
          </a:bodyPr>
          <a:lstStyle/>
          <a:p>
            <a:r>
              <a:rPr lang="sk-SK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Orphan</a:t>
            </a:r>
            <a:r>
              <a:rPr lang="sk-SK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b="1" dirty="0" err="1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Fund</a:t>
            </a:r>
            <a:r>
              <a:rPr lang="sk-SK" b="1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"</a:t>
            </a:r>
            <a:r>
              <a:rPr lang="sk-SK" b="1" dirty="0" err="1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Hand</a:t>
            </a:r>
            <a:r>
              <a:rPr lang="sk-SK" b="1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b="1" dirty="0" err="1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sk-SK" b="1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b="1" dirty="0" err="1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Help</a:t>
            </a:r>
            <a:r>
              <a:rPr lang="sk-SK" b="1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"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848871" cy="588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236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8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528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51783" cy="633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698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8832981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467544" y="332656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Succeave</a:t>
            </a:r>
            <a:r>
              <a:rPr lang="sk-SK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sk-SK" sz="4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sk-SK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4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night</a:t>
            </a:r>
            <a:endParaRPr lang="sk-SK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3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468560" y="-99392"/>
            <a:ext cx="9865096" cy="1517030"/>
          </a:xfrm>
        </p:spPr>
        <p:txBody>
          <a:bodyPr>
            <a:noAutofit/>
          </a:bodyPr>
          <a:lstStyle/>
          <a:p>
            <a:r>
              <a:rPr lang="sk-SK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THURSDAY</a:t>
            </a:r>
            <a:r>
              <a:rPr lang="sk-SK" sz="28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k-SK" sz="28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</a:br>
            <a:r>
              <a:rPr lang="sk-SK" sz="2600" b="1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international</a:t>
            </a:r>
            <a:r>
              <a:rPr lang="sk-SK" sz="2600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2600" b="1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conference</a:t>
            </a:r>
            <a:r>
              <a:rPr lang="sk-SK" sz="2600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sk-SK" sz="2600" b="1" dirty="0" err="1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disability</a:t>
            </a:r>
            <a:r>
              <a:rPr lang="sk-SK" sz="2600" b="1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sk-SK" sz="2600" b="1" dirty="0" err="1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desplacement</a:t>
            </a:r>
            <a:r>
              <a:rPr lang="sk-SK" sz="2600" b="1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sk-SK" sz="26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804248" cy="510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969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224136"/>
          </a:xfrm>
        </p:spPr>
        <p:txBody>
          <a:bodyPr>
            <a:normAutofit/>
          </a:bodyPr>
          <a:lstStyle/>
          <a:p>
            <a:r>
              <a:rPr lang="sk-SK" sz="28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Among</a:t>
            </a:r>
            <a:r>
              <a:rPr lang="sk-SK" sz="28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28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speakers</a:t>
            </a:r>
            <a:r>
              <a:rPr lang="sk-SK" sz="28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28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there</a:t>
            </a:r>
            <a:r>
              <a:rPr lang="sk-SK" sz="28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28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was</a:t>
            </a:r>
            <a:r>
              <a:rPr lang="sk-SK" sz="28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sk-SK" sz="28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member</a:t>
            </a:r>
            <a:r>
              <a:rPr lang="sk-SK" sz="28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28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sk-SK" sz="28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parlament</a:t>
            </a:r>
            <a:endParaRPr lang="sk-SK" sz="2800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6" y="840211"/>
            <a:ext cx="4166592" cy="31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92361"/>
            <a:ext cx="3600000" cy="269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692" y="4462350"/>
            <a:ext cx="2880000" cy="215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2" y="1052736"/>
            <a:ext cx="3600000" cy="269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692" y="4077072"/>
            <a:ext cx="2880000" cy="215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850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43000"/>
          </a:xfrm>
        </p:spPr>
        <p:txBody>
          <a:bodyPr>
            <a:normAutofit/>
          </a:bodyPr>
          <a:lstStyle/>
          <a:p>
            <a:r>
              <a:rPr lang="sk-SK" sz="3600" dirty="0" err="1" smtClean="0">
                <a:solidFill>
                  <a:srgbClr val="FF00FF"/>
                </a:solidFill>
              </a:rPr>
              <a:t>Afternoon</a:t>
            </a:r>
            <a:r>
              <a:rPr lang="sk-SK" sz="3600" dirty="0" smtClean="0">
                <a:solidFill>
                  <a:srgbClr val="FF00FF"/>
                </a:solidFill>
              </a:rPr>
              <a:t> </a:t>
            </a:r>
            <a:r>
              <a:rPr lang="sk-SK" sz="3600" dirty="0" err="1" smtClean="0">
                <a:solidFill>
                  <a:srgbClr val="FF00FF"/>
                </a:solidFill>
              </a:rPr>
              <a:t>activities</a:t>
            </a:r>
            <a:r>
              <a:rPr lang="sk-SK" sz="3600" dirty="0" smtClean="0">
                <a:solidFill>
                  <a:srgbClr val="FF00FF"/>
                </a:solidFill>
              </a:rPr>
              <a:t> to HR</a:t>
            </a:r>
            <a:endParaRPr lang="sk-SK" sz="3600" dirty="0">
              <a:solidFill>
                <a:srgbClr val="FF00FF"/>
              </a:solidFill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064896" cy="545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9803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 fontScale="90000"/>
          </a:bodyPr>
          <a:lstStyle/>
          <a:p>
            <a:r>
              <a:rPr lang="sk-SK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Leaving</a:t>
            </a:r>
            <a:r>
              <a:rPr lang="sk-SK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evening</a:t>
            </a:r>
            <a:endParaRPr lang="sk-SK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383" y="2323305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5" y="42613"/>
            <a:ext cx="5125219" cy="384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9603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224136"/>
          </a:xfrm>
        </p:spPr>
        <p:txBody>
          <a:bodyPr>
            <a:normAutofit/>
          </a:bodyPr>
          <a:lstStyle/>
          <a:p>
            <a:r>
              <a:rPr lang="sk-SK" sz="32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FRIDAY</a:t>
            </a:r>
            <a:r>
              <a:rPr lang="sk-SK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sk-SK" sz="36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important</a:t>
            </a:r>
            <a:r>
              <a:rPr lang="sk-SK" sz="36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36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local</a:t>
            </a:r>
            <a:r>
              <a:rPr lang="sk-SK" sz="36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36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institutions</a:t>
            </a:r>
            <a:endParaRPr lang="sk-SK" sz="3600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51" y="1196752"/>
            <a:ext cx="8778637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09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Súd</a:t>
            </a:r>
            <a:endParaRPr lang="sk-SK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5" y="260648"/>
            <a:ext cx="8568952" cy="642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20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86054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6632"/>
            <a:ext cx="2520280" cy="189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04864"/>
            <a:ext cx="2664296" cy="199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14" y="4437112"/>
            <a:ext cx="2664296" cy="215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95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440160"/>
          </a:xfrm>
        </p:spPr>
        <p:txBody>
          <a:bodyPr>
            <a:noAutofit/>
          </a:bodyPr>
          <a:lstStyle/>
          <a:p>
            <a:r>
              <a:rPr lang="sk-SK" sz="36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Last</a:t>
            </a:r>
            <a:r>
              <a:rPr lang="sk-SK" sz="36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36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activities</a:t>
            </a:r>
            <a:r>
              <a:rPr lang="sk-SK" sz="36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36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before</a:t>
            </a:r>
            <a:r>
              <a:rPr lang="sk-SK" sz="36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36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finishing</a:t>
            </a:r>
            <a:r>
              <a:rPr lang="sk-SK" sz="36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mobility</a:t>
            </a:r>
            <a:endParaRPr lang="sk-SK" sz="3600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454624" cy="33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052736"/>
            <a:ext cx="4104295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81128"/>
            <a:ext cx="2880000" cy="215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408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sk-SK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Signing</a:t>
            </a:r>
            <a:r>
              <a:rPr lang="sk-SK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sk-SK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documents</a:t>
            </a:r>
            <a:r>
              <a:rPr lang="sk-SK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Memorandum, </a:t>
            </a:r>
            <a:r>
              <a:rPr lang="sk-SK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closing</a:t>
            </a:r>
            <a:r>
              <a:rPr lang="sk-SK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speach</a:t>
            </a:r>
            <a:r>
              <a:rPr lang="sk-SK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sk-SK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sk-SK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director</a:t>
            </a:r>
            <a:r>
              <a:rPr lang="sk-SK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Michaella</a:t>
            </a:r>
            <a:endParaRPr lang="sk-SK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7"/>
            <a:ext cx="254150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44824"/>
            <a:ext cx="564227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536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52128"/>
          </a:xfrm>
        </p:spPr>
        <p:txBody>
          <a:bodyPr/>
          <a:lstStyle/>
          <a:p>
            <a:r>
              <a:rPr lang="sk-SK" b="1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Our</a:t>
            </a:r>
            <a:r>
              <a:rPr lang="sk-SK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b="1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certificates</a:t>
            </a:r>
            <a:r>
              <a:rPr lang="sk-SK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sk-SK" b="1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sk-SK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end</a:t>
            </a:r>
            <a:endParaRPr lang="sk-SK" b="1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838846"/>
            <a:ext cx="7992887" cy="599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517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800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BOTOSANI</a:t>
            </a:r>
            <a:endParaRPr lang="sk-SK" sz="4800" b="1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9" y="1412776"/>
            <a:ext cx="9163103" cy="514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8663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440160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Darček pre náš tím a my sme ho priniesli pani riaditeľke</a:t>
            </a:r>
            <a:endParaRPr lang="sk-SK" sz="4000" b="1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371663" cy="552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1664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06090"/>
          </a:xfrm>
        </p:spPr>
        <p:txBody>
          <a:bodyPr>
            <a:normAutofit fontScale="90000"/>
          </a:bodyPr>
          <a:lstStyle/>
          <a:p>
            <a:r>
              <a:rPr lang="sk-SK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Sweet</a:t>
            </a:r>
            <a:r>
              <a:rPr lang="sk-SK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good-bye</a:t>
            </a:r>
            <a:r>
              <a:rPr lang="sk-SK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party</a:t>
            </a:r>
            <a:endParaRPr lang="sk-SK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Users\User\Desktop\RUMUNSKO\Lea\IMG_59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299655" cy="547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1061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373014"/>
          </a:xfrm>
        </p:spPr>
        <p:txBody>
          <a:bodyPr>
            <a:noAutofit/>
          </a:bodyPr>
          <a:lstStyle/>
          <a:p>
            <a:r>
              <a:rPr lang="sk-SK" sz="36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Leaving</a:t>
            </a:r>
            <a:r>
              <a:rPr lang="sk-SK" sz="36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b="1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Romania</a:t>
            </a:r>
            <a:endParaRPr lang="sk-SK" b="1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25458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1628800"/>
            <a:ext cx="5976664" cy="448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420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Hotel MARIA</a:t>
            </a:r>
            <a:endParaRPr lang="sk-SK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7776863" cy="528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29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sk-SK" b="1" dirty="0" smtClean="0">
                <a:solidFill>
                  <a:srgbClr val="0033CC"/>
                </a:solidFill>
              </a:rPr>
              <a:t>MONDAY</a:t>
            </a:r>
            <a:endParaRPr lang="sk-SK" b="1" dirty="0">
              <a:solidFill>
                <a:srgbClr val="0033CC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12663"/>
            <a:ext cx="5164832" cy="387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07504" y="5636071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Last</a:t>
            </a:r>
            <a:r>
              <a:rPr lang="sk-SK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28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preparation</a:t>
            </a:r>
            <a:r>
              <a:rPr lang="sk-SK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sk-SK" sz="28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we</a:t>
            </a:r>
            <a:r>
              <a:rPr lang="sk-SK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28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can</a:t>
            </a:r>
            <a:r>
              <a:rPr lang="sk-SK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28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go</a:t>
            </a:r>
            <a:r>
              <a:rPr lang="sk-SK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sk-SK" sz="28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start</a:t>
            </a:r>
            <a:r>
              <a:rPr lang="sk-SK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mobility</a:t>
            </a:r>
            <a:endParaRPr lang="sk-SK" sz="28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707504"/>
            <a:ext cx="2376264" cy="386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28066"/>
            <a:ext cx="4860032" cy="384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940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sk-SK" dirty="0" err="1" smtClean="0">
                <a:solidFill>
                  <a:srgbClr val="FF00FF"/>
                </a:solidFill>
              </a:rPr>
              <a:t>Place</a:t>
            </a:r>
            <a:r>
              <a:rPr lang="sk-SK" dirty="0" smtClean="0">
                <a:solidFill>
                  <a:srgbClr val="FF00FF"/>
                </a:solidFill>
              </a:rPr>
              <a:t> </a:t>
            </a:r>
            <a:r>
              <a:rPr lang="sk-SK" dirty="0" err="1" smtClean="0">
                <a:solidFill>
                  <a:srgbClr val="FF00FF"/>
                </a:solidFill>
              </a:rPr>
              <a:t>of</a:t>
            </a:r>
            <a:r>
              <a:rPr lang="sk-SK" dirty="0" smtClean="0">
                <a:solidFill>
                  <a:srgbClr val="FF00FF"/>
                </a:solidFill>
              </a:rPr>
              <a:t> mobility– </a:t>
            </a:r>
            <a:r>
              <a:rPr lang="sk-SK" dirty="0" err="1" smtClean="0">
                <a:solidFill>
                  <a:srgbClr val="FF00FF"/>
                </a:solidFill>
              </a:rPr>
              <a:t>Liceum</a:t>
            </a:r>
            <a:r>
              <a:rPr lang="sk-SK" dirty="0" smtClean="0">
                <a:solidFill>
                  <a:srgbClr val="FF00FF"/>
                </a:solidFill>
              </a:rPr>
              <a:t> A.T.LAURIAN</a:t>
            </a:r>
            <a:endParaRPr lang="sk-SK" dirty="0">
              <a:solidFill>
                <a:srgbClr val="FF00FF"/>
              </a:solidFill>
            </a:endParaRPr>
          </a:p>
        </p:txBody>
      </p:sp>
      <p:pic>
        <p:nvPicPr>
          <p:cNvPr id="9218" name="Picture 2" descr="C:\Users\User\Desktop\RUMUNSKO\p.Aberlová\Nový priečinok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755705" cy="581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166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224136"/>
          </a:xfrm>
        </p:spPr>
        <p:txBody>
          <a:bodyPr>
            <a:normAutofit fontScale="90000"/>
          </a:bodyPr>
          <a:lstStyle/>
          <a:p>
            <a:r>
              <a:rPr lang="sk-SK" dirty="0" err="1" smtClean="0">
                <a:solidFill>
                  <a:srgbClr val="FF00FF"/>
                </a:solidFill>
              </a:rPr>
              <a:t>Entrance</a:t>
            </a:r>
            <a:r>
              <a:rPr lang="sk-SK" dirty="0" smtClean="0">
                <a:solidFill>
                  <a:srgbClr val="FF00FF"/>
                </a:solidFill>
              </a:rPr>
              <a:t> to </a:t>
            </a:r>
            <a:r>
              <a:rPr lang="sk-SK" dirty="0" err="1" smtClean="0">
                <a:solidFill>
                  <a:srgbClr val="FF00FF"/>
                </a:solidFill>
              </a:rPr>
              <a:t>the</a:t>
            </a:r>
            <a:r>
              <a:rPr lang="sk-SK" dirty="0" smtClean="0">
                <a:solidFill>
                  <a:srgbClr val="FF00FF"/>
                </a:solidFill>
              </a:rPr>
              <a:t> </a:t>
            </a:r>
            <a:r>
              <a:rPr lang="sk-SK" dirty="0" err="1" smtClean="0">
                <a:solidFill>
                  <a:srgbClr val="FF00FF"/>
                </a:solidFill>
              </a:rPr>
              <a:t>school</a:t>
            </a:r>
            <a:r>
              <a:rPr lang="sk-SK" dirty="0" smtClean="0">
                <a:solidFill>
                  <a:srgbClr val="FF00FF"/>
                </a:solidFill>
              </a:rPr>
              <a:t> and </a:t>
            </a:r>
            <a:r>
              <a:rPr lang="sk-SK" dirty="0" err="1" smtClean="0">
                <a:solidFill>
                  <a:srgbClr val="FF00FF"/>
                </a:solidFill>
              </a:rPr>
              <a:t>meeting</a:t>
            </a:r>
            <a:r>
              <a:rPr lang="sk-SK" dirty="0" smtClean="0">
                <a:solidFill>
                  <a:srgbClr val="FF00FF"/>
                </a:solidFill>
              </a:rPr>
              <a:t> </a:t>
            </a:r>
            <a:r>
              <a:rPr lang="sk-SK" dirty="0" err="1" smtClean="0">
                <a:solidFill>
                  <a:srgbClr val="FF00FF"/>
                </a:solidFill>
              </a:rPr>
              <a:t>place</a:t>
            </a:r>
            <a:endParaRPr lang="sk-SK" dirty="0">
              <a:solidFill>
                <a:srgbClr val="FF00FF"/>
              </a:solidFill>
            </a:endParaRPr>
          </a:p>
        </p:txBody>
      </p:sp>
      <p:pic>
        <p:nvPicPr>
          <p:cNvPr id="10242" name="Picture 2" descr="C:\Users\User\Desktop\RUMUNSKO\p.Aberlová\Nový priečinok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46858"/>
            <a:ext cx="7848871" cy="588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52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74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34665"/>
            <a:ext cx="4580384" cy="3613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00" y="-1"/>
            <a:ext cx="3600000" cy="323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539552" y="5517232"/>
            <a:ext cx="3698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PROGRAM</a:t>
            </a:r>
            <a:endParaRPr lang="sk-SK" sz="4000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317"/>
            <a:ext cx="2880000" cy="215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11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141</Words>
  <Application>Microsoft Office PowerPoint</Application>
  <PresentationFormat>Prezentácia na obrazovke (4:3)</PresentationFormat>
  <Paragraphs>40</Paragraphs>
  <Slides>42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42</vt:i4>
      </vt:variant>
    </vt:vector>
  </HeadingPairs>
  <TitlesOfParts>
    <vt:vector size="43" baseType="lpstr">
      <vt:lpstr>Motív Office</vt:lpstr>
      <vt:lpstr>BOTOSANI 11.2. – 17.2.2018</vt:lpstr>
      <vt:lpstr>Prezentácia programu PowerPoint</vt:lpstr>
      <vt:lpstr>Prezentácia programu PowerPoint</vt:lpstr>
      <vt:lpstr>BOTOSANI</vt:lpstr>
      <vt:lpstr>Hotel MARIA</vt:lpstr>
      <vt:lpstr>MONDAY</vt:lpstr>
      <vt:lpstr>Place of mobility– Liceum A.T.LAURIAN</vt:lpstr>
      <vt:lpstr>Entrance to the school and meeting place</vt:lpstr>
      <vt:lpstr>Prezentácia programu PowerPoint</vt:lpstr>
      <vt:lpstr>Prezentácia programu PowerPoint</vt:lpstr>
      <vt:lpstr>Prezentácia programu PowerPoint</vt:lpstr>
      <vt:lpstr>Prezentácia programu PowerPoint</vt:lpstr>
      <vt:lpstr>TUESDAY    Iase</vt:lpstr>
      <vt:lpstr>In front of the galery</vt:lpstr>
      <vt:lpstr>Prezentácia programu PowerPoint</vt:lpstr>
      <vt:lpstr>Prezentácia programu PowerPoint</vt:lpstr>
      <vt:lpstr>Prezentácia programu PowerPoint</vt:lpstr>
      <vt:lpstr>Cloths – folk - traditions</vt:lpstr>
      <vt:lpstr>Prezentácia programu PowerPoint</vt:lpstr>
      <vt:lpstr> </vt:lpstr>
      <vt:lpstr>Prezentácia programu PowerPoint</vt:lpstr>
      <vt:lpstr>At university</vt:lpstr>
      <vt:lpstr>WEDNESDAY  "St.Stelian" school</vt:lpstr>
      <vt:lpstr>Prezentácia programu PowerPoint</vt:lpstr>
      <vt:lpstr>Activities with students</vt:lpstr>
      <vt:lpstr>Prezentácia programu PowerPoint</vt:lpstr>
      <vt:lpstr>Orphan Fund "Hand of Help"</vt:lpstr>
      <vt:lpstr>Prezentácia programu PowerPoint</vt:lpstr>
      <vt:lpstr>Prezentácia programu PowerPoint</vt:lpstr>
      <vt:lpstr>THURSDAY international conference   disability and desplacement </vt:lpstr>
      <vt:lpstr>Among speakers there was a member of parlament</vt:lpstr>
      <vt:lpstr>Afternoon activities to HR</vt:lpstr>
      <vt:lpstr>Leaving evening</vt:lpstr>
      <vt:lpstr>FRIDAY – important local institutions</vt:lpstr>
      <vt:lpstr>Súd</vt:lpstr>
      <vt:lpstr>Prezentácia programu PowerPoint</vt:lpstr>
      <vt:lpstr>Last activities before finishing mobility</vt:lpstr>
      <vt:lpstr>Signing of documents, Memorandum, closing speach of the director Michaella</vt:lpstr>
      <vt:lpstr>Our certificates in the end</vt:lpstr>
      <vt:lpstr>Darček pre náš tím a my sme ho priniesli pani riaditeľke</vt:lpstr>
      <vt:lpstr>Sweet good-bye party</vt:lpstr>
      <vt:lpstr>Leaving Romania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BOTOSANI 11.2. – 17.2.2018</dc:title>
  <dc:creator>User</dc:creator>
  <cp:lastModifiedBy>User</cp:lastModifiedBy>
  <cp:revision>28</cp:revision>
  <dcterms:created xsi:type="dcterms:W3CDTF">2018-03-01T18:40:12Z</dcterms:created>
  <dcterms:modified xsi:type="dcterms:W3CDTF">2018-03-11T13:31:54Z</dcterms:modified>
</cp:coreProperties>
</file>