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3"/>
  </p:notesMasterIdLst>
  <p:sldIdLst>
    <p:sldId id="256" r:id="rId2"/>
    <p:sldId id="263" r:id="rId3"/>
    <p:sldId id="266" r:id="rId4"/>
    <p:sldId id="267" r:id="rId5"/>
    <p:sldId id="268" r:id="rId6"/>
    <p:sldId id="269" r:id="rId7"/>
    <p:sldId id="270" r:id="rId8"/>
    <p:sldId id="271" r:id="rId9"/>
    <p:sldId id="265" r:id="rId10"/>
    <p:sldId id="272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B7E7D-6A7C-476C-B5D0-72EE5DEFD622}" type="datetimeFigureOut">
              <a:rPr lang="ro-RO" smtClean="0"/>
              <a:t>14.05.2018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891D8-7A17-4799-8999-19370CB1648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0258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91D8-7A17-4799-8999-19370CB1648C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5912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573E-7A11-45B5-9497-13B570627BF5}" type="datetimeFigureOut">
              <a:rPr lang="ro-RO" smtClean="0"/>
              <a:t>14.05.2018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B9CA-FAD7-4B95-A872-223F496E2E06}" type="slidenum">
              <a:rPr lang="ro-RO" smtClean="0"/>
              <a:t>‹#›</a:t>
            </a:fld>
            <a:endParaRPr lang="ro-RO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13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573E-7A11-45B5-9497-13B570627BF5}" type="datetimeFigureOut">
              <a:rPr lang="ro-RO" smtClean="0"/>
              <a:t>14.05.2018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B9CA-FAD7-4B95-A872-223F496E2E0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2828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573E-7A11-45B5-9497-13B570627BF5}" type="datetimeFigureOut">
              <a:rPr lang="ro-RO" smtClean="0"/>
              <a:t>14.05.2018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B9CA-FAD7-4B95-A872-223F496E2E0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85021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573E-7A11-45B5-9497-13B570627BF5}" type="datetimeFigureOut">
              <a:rPr lang="ro-RO" smtClean="0"/>
              <a:t>14.05.2018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B9CA-FAD7-4B95-A872-223F496E2E0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45255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573E-7A11-45B5-9497-13B570627BF5}" type="datetimeFigureOut">
              <a:rPr lang="ro-RO" smtClean="0"/>
              <a:t>14.05.2018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B9CA-FAD7-4B95-A872-223F496E2E06}" type="slidenum">
              <a:rPr lang="ro-RO" smtClean="0"/>
              <a:t>‹#›</a:t>
            </a:fld>
            <a:endParaRPr lang="ro-RO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19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573E-7A11-45B5-9497-13B570627BF5}" type="datetimeFigureOut">
              <a:rPr lang="ro-RO" smtClean="0"/>
              <a:t>14.05.2018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B9CA-FAD7-4B95-A872-223F496E2E0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7730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573E-7A11-45B5-9497-13B570627BF5}" type="datetimeFigureOut">
              <a:rPr lang="ro-RO" smtClean="0"/>
              <a:t>14.05.2018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B9CA-FAD7-4B95-A872-223F496E2E0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77165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573E-7A11-45B5-9497-13B570627BF5}" type="datetimeFigureOut">
              <a:rPr lang="ro-RO" smtClean="0"/>
              <a:t>14.05.2018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B9CA-FAD7-4B95-A872-223F496E2E0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33878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573E-7A11-45B5-9497-13B570627BF5}" type="datetimeFigureOut">
              <a:rPr lang="ro-RO" smtClean="0"/>
              <a:t>14.05.2018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B9CA-FAD7-4B95-A872-223F496E2E0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08193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331573E-7A11-45B5-9497-13B570627BF5}" type="datetimeFigureOut">
              <a:rPr lang="ro-RO" smtClean="0"/>
              <a:t>14.05.2018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B7B9CA-FAD7-4B95-A872-223F496E2E0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3369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573E-7A11-45B5-9497-13B570627BF5}" type="datetimeFigureOut">
              <a:rPr lang="ro-RO" smtClean="0"/>
              <a:t>14.05.2018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B9CA-FAD7-4B95-A872-223F496E2E0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4381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331573E-7A11-45B5-9497-13B570627BF5}" type="datetimeFigureOut">
              <a:rPr lang="ro-RO" smtClean="0"/>
              <a:t>14.05.2018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EB7B9CA-FAD7-4B95-A872-223F496E2E06}" type="slidenum">
              <a:rPr lang="ro-RO" smtClean="0"/>
              <a:t>‹#›</a:t>
            </a:fld>
            <a:endParaRPr lang="ro-RO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86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331640" y="2276872"/>
            <a:ext cx="6480048" cy="2301240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sz="4800" i="1" dirty="0">
                <a:solidFill>
                  <a:schemeClr val="tx1"/>
                </a:solidFill>
              </a:rPr>
              <a:t>Sharing the world: disability  and displacement</a:t>
            </a:r>
            <a:endParaRPr lang="ro-RO" sz="4800" i="1" dirty="0">
              <a:solidFill>
                <a:schemeClr val="tx1"/>
              </a:solidFill>
            </a:endParaRPr>
          </a:p>
        </p:txBody>
      </p:sp>
      <p:pic>
        <p:nvPicPr>
          <p:cNvPr id="4" name="Imag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2638425" cy="69469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Dreptunghi 4"/>
          <p:cNvSpPr/>
          <p:nvPr/>
        </p:nvSpPr>
        <p:spPr>
          <a:xfrm>
            <a:off x="522508" y="932355"/>
            <a:ext cx="42465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KA2 - Cooperation for Innovation and the Exchange of Good Practices</a:t>
            </a:r>
          </a:p>
          <a:p>
            <a:r>
              <a:rPr lang="en-US" sz="1400" dirty="0"/>
              <a:t>KA219 - Strategic Partnerships for Schools Only </a:t>
            </a:r>
            <a:endParaRPr lang="ro-RO" sz="1400" dirty="0"/>
          </a:p>
        </p:txBody>
      </p:sp>
      <p:sp>
        <p:nvSpPr>
          <p:cNvPr id="6" name="Dreptunghi 5"/>
          <p:cNvSpPr/>
          <p:nvPr/>
        </p:nvSpPr>
        <p:spPr>
          <a:xfrm>
            <a:off x="5560716" y="397490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400" dirty="0"/>
              <a:t>Erasmus+ </a:t>
            </a:r>
            <a:r>
              <a:rPr lang="ro-RO" sz="1400" dirty="0" err="1"/>
              <a:t>Programme</a:t>
            </a:r>
            <a:r>
              <a:rPr lang="ro-RO" sz="1400" dirty="0"/>
              <a:t> – Strategic </a:t>
            </a:r>
            <a:r>
              <a:rPr lang="ro-RO" sz="1400" dirty="0" err="1"/>
              <a:t>Partnership</a:t>
            </a:r>
            <a:endParaRPr lang="ro-RO" sz="1400" dirty="0"/>
          </a:p>
          <a:p>
            <a:r>
              <a:rPr lang="ro-RO" sz="1400" dirty="0"/>
              <a:t>Project Nr:</a:t>
            </a:r>
          </a:p>
          <a:p>
            <a:r>
              <a:rPr lang="ro-RO" sz="1400" dirty="0"/>
              <a:t>    2017-1-FR-01-KA219-037504_5</a:t>
            </a:r>
          </a:p>
        </p:txBody>
      </p:sp>
      <p:sp>
        <p:nvSpPr>
          <p:cNvPr id="13" name="Dreptunghi 12"/>
          <p:cNvSpPr/>
          <p:nvPr/>
        </p:nvSpPr>
        <p:spPr>
          <a:xfrm>
            <a:off x="5436096" y="314432"/>
            <a:ext cx="3240360" cy="1242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bg1"/>
              </a:solidFill>
            </a:endParaRPr>
          </a:p>
        </p:txBody>
      </p:sp>
      <p:sp>
        <p:nvSpPr>
          <p:cNvPr id="14" name="CasetăText 13"/>
          <p:cNvSpPr txBox="1"/>
          <p:nvPr/>
        </p:nvSpPr>
        <p:spPr>
          <a:xfrm>
            <a:off x="5004048" y="486916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Calibri"/>
              </a:rPr>
              <a:t>Project </a:t>
            </a:r>
            <a:r>
              <a:rPr lang="en-US" sz="2400" dirty="0" err="1">
                <a:cs typeface="Calibri"/>
              </a:rPr>
              <a:t>realised</a:t>
            </a:r>
            <a:r>
              <a:rPr lang="en-US" sz="2400" dirty="0">
                <a:cs typeface="Calibri"/>
              </a:rPr>
              <a:t> by:</a:t>
            </a:r>
          </a:p>
          <a:p>
            <a:r>
              <a:rPr lang="ro-RO" sz="2400" dirty="0"/>
              <a:t>Boca </a:t>
            </a:r>
            <a:r>
              <a:rPr lang="ro-RO" sz="2400" dirty="0" err="1"/>
              <a:t>Miriana</a:t>
            </a:r>
            <a:r>
              <a:rPr lang="ro-RO" sz="2400" dirty="0"/>
              <a:t>-Andreea</a:t>
            </a:r>
          </a:p>
          <a:p>
            <a:r>
              <a:rPr lang="ro-RO" sz="2400" dirty="0"/>
              <a:t>Andreea Tomescu</a:t>
            </a:r>
          </a:p>
        </p:txBody>
      </p:sp>
    </p:spTree>
    <p:extLst>
      <p:ext uri="{BB962C8B-B14F-4D97-AF65-F5344CB8AC3E}">
        <p14:creationId xmlns:p14="http://schemas.microsoft.com/office/powerpoint/2010/main" val="382790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ubstituent conținut 7">
            <a:extLst>
              <a:ext uri="{FF2B5EF4-FFF2-40B4-BE49-F238E27FC236}">
                <a16:creationId xmlns:a16="http://schemas.microsoft.com/office/drawing/2014/main" id="{DB9EC7DD-EF71-4964-865D-9757BFF9E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579" y="260648"/>
            <a:ext cx="3840426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557D800C-6D44-4A9C-9011-D7438BB035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0928"/>
            <a:ext cx="565212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556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348898"/>
            <a:ext cx="6965272" cy="3764066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material is the author's opinion and does not represent the official opinion of the European Commission</a:t>
            </a:r>
            <a:r>
              <a:rPr lang="en-US" sz="12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BD9894-4E9D-4600-974C-43A0F7AD2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00000">
            <a:off x="2706774" y="2795696"/>
            <a:ext cx="2151949" cy="195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92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7807816" cy="40233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Date: 29.03.2018</a:t>
            </a:r>
          </a:p>
          <a:p>
            <a:pPr lvl="0"/>
            <a:r>
              <a:rPr lang="en-US" dirty="0"/>
              <a:t>Class: </a:t>
            </a:r>
            <a:r>
              <a:rPr lang="ro-RO" dirty="0"/>
              <a:t>9</a:t>
            </a:r>
            <a:r>
              <a:rPr lang="en-US" dirty="0"/>
              <a:t> </a:t>
            </a:r>
            <a:r>
              <a:rPr lang="ro-RO" dirty="0"/>
              <a:t>A</a:t>
            </a:r>
            <a:endParaRPr lang="en-US" dirty="0"/>
          </a:p>
          <a:p>
            <a:pPr lvl="0"/>
            <a:r>
              <a:rPr lang="en-US" dirty="0"/>
              <a:t>School object: TIC</a:t>
            </a:r>
          </a:p>
          <a:p>
            <a:pPr lvl="0"/>
            <a:r>
              <a:rPr lang="en-US" dirty="0"/>
              <a:t>Subject: </a:t>
            </a:r>
            <a:r>
              <a:rPr lang="en-US" b="1" i="1" dirty="0"/>
              <a:t>Knowing and respecting the rights of </a:t>
            </a:r>
            <a:r>
              <a:rPr lang="en-US" b="1" i="1" dirty="0" smtClean="0"/>
              <a:t>the </a:t>
            </a:r>
            <a:r>
              <a:rPr lang="en-US" b="1" i="1" dirty="0"/>
              <a:t>child, </a:t>
            </a:r>
            <a:r>
              <a:rPr lang="ro-RO" b="1" i="1" dirty="0"/>
              <a:t>the right </a:t>
            </a:r>
            <a:r>
              <a:rPr lang="en-US" b="1" i="1" dirty="0" smtClean="0"/>
              <a:t>to </a:t>
            </a:r>
            <a:r>
              <a:rPr lang="ro-RO" b="1" i="1" dirty="0" smtClean="0"/>
              <a:t>education</a:t>
            </a:r>
            <a:endParaRPr lang="en-US" b="1" i="1" dirty="0"/>
          </a:p>
          <a:p>
            <a:pPr lvl="0"/>
            <a:r>
              <a:rPr lang="en-US" dirty="0"/>
              <a:t>Type of lesson: communication / acquisition of new knowledge</a:t>
            </a:r>
          </a:p>
          <a:p>
            <a:pPr lvl="0"/>
            <a:r>
              <a:rPr lang="en-US" dirty="0"/>
              <a:t>Reserved Time: 50 minutes</a:t>
            </a:r>
          </a:p>
          <a:p>
            <a:r>
              <a:rPr lang="en-US" dirty="0"/>
              <a:t>Teacher: </a:t>
            </a:r>
            <a:r>
              <a:rPr lang="en-US"/>
              <a:t>MIHAIELA </a:t>
            </a:r>
            <a:r>
              <a:rPr lang="en-US" smtClean="0"/>
              <a:t>TUNEA, ELENA </a:t>
            </a:r>
            <a:r>
              <a:rPr lang="en-US" dirty="0"/>
              <a:t>ABRAHAMFI</a:t>
            </a:r>
            <a:endParaRPr lang="ro-RO" dirty="0"/>
          </a:p>
          <a:p>
            <a:pPr lvl="0"/>
            <a:r>
              <a:rPr lang="en-US" dirty="0" smtClean="0"/>
              <a:t>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76983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1">
            <a:extLst>
              <a:ext uri="{FF2B5EF4-FFF2-40B4-BE49-F238E27FC236}">
                <a16:creationId xmlns:a16="http://schemas.microsoft.com/office/drawing/2014/main" id="{08C300ED-82E6-4154-A950-41D73496C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60350"/>
            <a:ext cx="7970837" cy="56086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right to education is equally recognized for minors who have been or have been granted a form of protection in Romania, foreign minors and stateless children whose residence on the Romanian territory is officially recognized under the law. In Romania, education is a national priority.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BBFBFFED-9C22-43CC-AC62-2F6926A52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9144000" cy="440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9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4F3D5B7-9903-468C-81D0-74B651ACE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ro-RO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RIGHTS</a:t>
            </a:r>
            <a:r>
              <a:rPr lang="ro-RO" altLang="ro-RO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9C6828A-692F-46EE-BCB8-D3902C80B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the right to quality education that gives you equal chances of succeeding in life and that contributes to the development of your personality;</a:t>
            </a:r>
            <a:endParaRPr lang="ro-RO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education you receive must develop physical, mental, talent, and personality abilities;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the right, with your parents or other growing adults, to choose your school and class profile;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education you receive must be in the spirit of respect for your parents, your language, your identity and your cultural values, the national values ​​of the country where you live, and the different cultures and civilizations;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97395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D42FB4BC-71D7-445C-AE09-EC0E6A6DF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220" y="260648"/>
            <a:ext cx="8643559" cy="575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9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2117D3E-7350-4CAA-876E-939B892C2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QUOTES</a:t>
            </a:r>
            <a:b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0A310A2-51B6-499C-9BC0-9FC1A9A8E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o-RO" altLang="ro-RO" sz="30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ro-RO" altLang="ro-RO" sz="30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roots</a:t>
            </a:r>
            <a:r>
              <a:rPr lang="ro-RO" altLang="ro-RO" sz="30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ro-RO" altLang="ro-RO" sz="30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ro-RO" altLang="ro-RO" sz="30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bitter, but </a:t>
            </a:r>
            <a:r>
              <a:rPr lang="ro-RO" altLang="ro-RO" sz="30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o-RO" altLang="ro-RO" sz="30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30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fruit</a:t>
            </a:r>
            <a:r>
              <a:rPr lang="ro-RO" altLang="ro-RO" sz="30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30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ro-RO" altLang="ro-RO" sz="30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ro-RO" sz="3000" i="1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sweet</a:t>
            </a:r>
            <a:r>
              <a:rPr lang="ro-RO" altLang="ro-RO" sz="3000" i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altLang="ro-RO" sz="3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o-RO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-Aristotle </a:t>
            </a:r>
            <a:endParaRPr lang="ro-RO" altLang="ro-RO" sz="3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o-RO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function of education is to teach one to think intensively and to think critically. Intelligence plus character - that is the goal of true education.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Martin Luther King, Jr.</a:t>
            </a:r>
            <a:b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Education is the kindling of a flame, not the filling of a vessel</a:t>
            </a:r>
            <a:r>
              <a:rPr lang="en-US" sz="3000" dirty="0"/>
              <a:t>.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-Socrates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16188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D20AE1F-DA25-4731-929D-A9786A855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 is what remains after one has forgotten what one has learned in school. -</a:t>
            </a:r>
            <a:r>
              <a:rPr lang="ro-RO" sz="32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Albert Einstein</a:t>
            </a:r>
            <a:endParaRPr lang="ro-RO" sz="3000" dirty="0"/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D03131F2-3EA4-4AE7-9378-2ADFD5768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428" y="1846263"/>
            <a:ext cx="561759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8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A1AC3EDD-B6F8-4354-9A3D-F31F9ADF15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700808"/>
            <a:ext cx="7547502" cy="1450974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83CB72C4-90F7-420C-A947-34BBB578F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" y="0"/>
            <a:ext cx="5472608" cy="5334462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47896DA3-C400-415F-BD01-1E5F1B62C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533" y="98438"/>
            <a:ext cx="3671467" cy="2712955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8DE73D3E-ABFD-4810-B182-D5CF25089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3391056"/>
            <a:ext cx="4716016" cy="303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5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D8FF627-A385-41AC-A5A4-84D3D01C8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/>
            </a:r>
            <a:br>
              <a:rPr lang="ro-RO" dirty="0"/>
            </a:br>
            <a:r>
              <a:rPr lang="ro-RO" dirty="0"/>
              <a:t>		</a:t>
            </a:r>
            <a:r>
              <a:rPr lang="ro-RO" sz="6100" dirty="0"/>
              <a:t>Group </a:t>
            </a:r>
            <a:r>
              <a:rPr lang="ro-RO" sz="6100" dirty="0" err="1"/>
              <a:t>activities</a:t>
            </a:r>
            <a:endParaRPr lang="ro-RO" sz="6100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76DBC206-B362-4D0B-9C69-325E4D70E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37361"/>
            <a:ext cx="3791689" cy="2843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5A00CAF9-83FB-4107-A472-0A6BA267C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001643"/>
            <a:ext cx="4211960" cy="3158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6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ivă">
  <a:themeElements>
    <a:clrScheme name="Retrospectivă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ă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ă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74</TotalTime>
  <Words>302</Words>
  <Application>Microsoft Office PowerPoint</Application>
  <PresentationFormat>On-screen Show (4:3)</PresentationFormat>
  <Paragraphs>31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Retrospectivă</vt:lpstr>
      <vt:lpstr> Sharing the world: disability  and displacement</vt:lpstr>
      <vt:lpstr>PowerPoint Presentation</vt:lpstr>
      <vt:lpstr>PowerPoint Presentation</vt:lpstr>
      <vt:lpstr>   RIGHTS </vt:lpstr>
      <vt:lpstr>PowerPoint Presentation</vt:lpstr>
      <vt:lpstr>         QUOTES </vt:lpstr>
      <vt:lpstr>Education is what remains after one has forgotten what one has learned in school. - Albert Einstein</vt:lpstr>
      <vt:lpstr>PowerPoint Presentation</vt:lpstr>
      <vt:lpstr>   Group activities</vt:lpstr>
      <vt:lpstr>PowerPoint Presentation</vt:lpstr>
      <vt:lpstr>PowerPoint Presentation</vt:lpstr>
    </vt:vector>
  </TitlesOfParts>
  <Company>Unitate Scolara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RIGHTS OF CHILDREN WITH DISABILITIES</dc:title>
  <dc:creator>Statia125</dc:creator>
  <cp:lastModifiedBy>catedra L3</cp:lastModifiedBy>
  <cp:revision>12</cp:revision>
  <dcterms:created xsi:type="dcterms:W3CDTF">2018-03-29T07:11:56Z</dcterms:created>
  <dcterms:modified xsi:type="dcterms:W3CDTF">2018-05-14T10:34:41Z</dcterms:modified>
</cp:coreProperties>
</file>