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0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3D02-2562-4022-B296-E6364B5CF7C7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47E8-4F46-40E5-916D-CD3F7CB3FA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442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91D8-7A17-4799-8999-19370CB1648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372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096BAB-02B9-499D-932B-EEDE52444FE1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710270-3D7C-4065-A972-DF04C7973F9A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Children’s Rights: The </a:t>
            </a:r>
            <a:r>
              <a:rPr lang="en-US" sz="4800" i="1" dirty="0">
                <a:solidFill>
                  <a:schemeClr val="tx1"/>
                </a:solidFill>
              </a:rPr>
              <a:t>R</a:t>
            </a:r>
            <a:r>
              <a:rPr lang="en-US" sz="4800" i="1" dirty="0" smtClean="0">
                <a:solidFill>
                  <a:schemeClr val="tx1"/>
                </a:solidFill>
              </a:rPr>
              <a:t>ight of Happiness</a:t>
            </a:r>
            <a:endParaRPr lang="ro-RO" sz="4800" i="1" dirty="0">
              <a:solidFill>
                <a:schemeClr val="tx1"/>
              </a:solidFill>
            </a:endParaRPr>
          </a:p>
        </p:txBody>
      </p:sp>
      <p:pic>
        <p:nvPicPr>
          <p:cNvPr id="4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638425" cy="6946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Dreptunghi 4"/>
          <p:cNvSpPr/>
          <p:nvPr/>
        </p:nvSpPr>
        <p:spPr>
          <a:xfrm>
            <a:off x="522508" y="932355"/>
            <a:ext cx="4246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KA2 - Cooperation for Innovation and the Exchange of Good Practices</a:t>
            </a:r>
          </a:p>
          <a:p>
            <a:r>
              <a:rPr lang="en-US" sz="1400" dirty="0" smtClean="0"/>
              <a:t>KA219 - Strategic Partnerships for Schools Only </a:t>
            </a:r>
            <a:endParaRPr lang="ro-RO" sz="1400" dirty="0"/>
          </a:p>
        </p:txBody>
      </p:sp>
      <p:sp>
        <p:nvSpPr>
          <p:cNvPr id="6" name="Dreptunghi 5"/>
          <p:cNvSpPr/>
          <p:nvPr/>
        </p:nvSpPr>
        <p:spPr>
          <a:xfrm>
            <a:off x="5560716" y="397490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/>
              <a:t>Erasmus+ </a:t>
            </a:r>
            <a:r>
              <a:rPr lang="ro-RO" sz="1400" dirty="0" err="1" smtClean="0"/>
              <a:t>Programme</a:t>
            </a:r>
            <a:r>
              <a:rPr lang="ro-RO" sz="1400" dirty="0" smtClean="0"/>
              <a:t> – Strategic </a:t>
            </a:r>
            <a:r>
              <a:rPr lang="ro-RO" sz="1400" dirty="0" err="1" smtClean="0"/>
              <a:t>Partnership</a:t>
            </a:r>
            <a:endParaRPr lang="ro-RO" sz="1400" dirty="0" smtClean="0"/>
          </a:p>
          <a:p>
            <a:r>
              <a:rPr lang="ro-RO" sz="1400" dirty="0" smtClean="0"/>
              <a:t>Project Nr:</a:t>
            </a:r>
          </a:p>
          <a:p>
            <a:r>
              <a:rPr lang="ro-RO" sz="1400" dirty="0" smtClean="0"/>
              <a:t>    2017-1-FR-01-KA219-037504_5</a:t>
            </a:r>
            <a:endParaRPr lang="ro-RO" sz="1400" dirty="0"/>
          </a:p>
        </p:txBody>
      </p:sp>
      <p:sp>
        <p:nvSpPr>
          <p:cNvPr id="13" name="Dreptunghi 12"/>
          <p:cNvSpPr/>
          <p:nvPr/>
        </p:nvSpPr>
        <p:spPr>
          <a:xfrm>
            <a:off x="5436096" y="314432"/>
            <a:ext cx="3240360" cy="1242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bg1"/>
              </a:solidFill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4355976" y="48691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/>
              </a:rPr>
              <a:t>Project </a:t>
            </a:r>
            <a:r>
              <a:rPr lang="en-US" sz="2400" dirty="0" smtClean="0">
                <a:cs typeface="Calibri"/>
              </a:rPr>
              <a:t>realized by:</a:t>
            </a:r>
          </a:p>
          <a:p>
            <a:r>
              <a:rPr lang="en-US" sz="2400" dirty="0" smtClean="0"/>
              <a:t>Alexa Constantin-Cosmin and </a:t>
            </a:r>
            <a:r>
              <a:rPr lang="en-US" sz="2400" dirty="0" err="1" smtClean="0"/>
              <a:t>Ariciuc</a:t>
            </a:r>
            <a:r>
              <a:rPr lang="en-US" sz="2400" dirty="0" smtClean="0"/>
              <a:t> Robert-Gabriel</a:t>
            </a:r>
            <a:endParaRPr lang="ro-RO" sz="2400" dirty="0" smtClean="0"/>
          </a:p>
        </p:txBody>
      </p:sp>
    </p:spTree>
    <p:extLst>
      <p:ext uri="{BB962C8B-B14F-4D97-AF65-F5344CB8AC3E}">
        <p14:creationId xmlns:p14="http://schemas.microsoft.com/office/powerpoint/2010/main" val="3021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video games can make </a:t>
            </a:r>
            <a:r>
              <a:rPr lang="en-US" dirty="0" smtClean="0"/>
              <a:t>Children happy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Video games, whether violent or not, are a lightning rod for speculation and fear regarding their impact on </a:t>
            </a:r>
            <a:r>
              <a:rPr lang="en-US" dirty="0" smtClean="0"/>
              <a:t>children. </a:t>
            </a:r>
            <a:r>
              <a:rPr lang="en-US" dirty="0"/>
              <a:t>Yet, we do not have to go far back in time when almost identical expressions of concern were made regarding comic books, novels and various genres of music - from rock to punk. While it would be foolish to suggest that every instance of a particular type of media is appropriate to all age groups (clearly Grand Theft Auto and A Clockwork Orange were not made to be consumed by children), it is essential that we take a balanced and considered approach.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215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ildren playing mine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275">
            <a:off x="550548" y="762289"/>
            <a:ext cx="4831682" cy="21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hildren playing grand theft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29" y="62068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fallou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5037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This material is the author's opinion and does not represent the official opinion of the European Commission.</a:t>
            </a:r>
          </a:p>
          <a:p>
            <a:pPr marL="0" indent="0">
              <a:buNone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176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7807816" cy="55355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Date: </a:t>
            </a:r>
            <a:r>
              <a:rPr lang="en-US" dirty="0" smtClean="0"/>
              <a:t>19.04.2018</a:t>
            </a:r>
            <a:endParaRPr lang="en-US" dirty="0"/>
          </a:p>
          <a:p>
            <a:pPr lvl="0"/>
            <a:r>
              <a:rPr lang="en-US" dirty="0"/>
              <a:t>Class: </a:t>
            </a:r>
            <a:r>
              <a:rPr lang="en-US" dirty="0" smtClean="0"/>
              <a:t>9 A</a:t>
            </a:r>
            <a:endParaRPr lang="en-US" dirty="0"/>
          </a:p>
          <a:p>
            <a:pPr lvl="0"/>
            <a:r>
              <a:rPr lang="en-US" dirty="0"/>
              <a:t>School object: </a:t>
            </a:r>
            <a:r>
              <a:rPr lang="en-US" dirty="0" smtClean="0"/>
              <a:t>TIC</a:t>
            </a:r>
            <a:endParaRPr lang="en-US" dirty="0"/>
          </a:p>
          <a:p>
            <a:pPr lvl="0"/>
            <a:r>
              <a:rPr lang="en-US" dirty="0"/>
              <a:t>Subject</a:t>
            </a:r>
            <a:r>
              <a:rPr lang="en-US" dirty="0" smtClean="0"/>
              <a:t>: </a:t>
            </a:r>
            <a:r>
              <a:rPr lang="en-US" b="1" dirty="0" smtClean="0"/>
              <a:t>The right of children to be happy</a:t>
            </a:r>
            <a:endParaRPr lang="en-US" b="1" i="1" dirty="0"/>
          </a:p>
          <a:p>
            <a:pPr lvl="0"/>
            <a:r>
              <a:rPr lang="en-US" dirty="0"/>
              <a:t>Type of lesson: communication / acquisition of new </a:t>
            </a:r>
            <a:r>
              <a:rPr lang="en-US" dirty="0" smtClean="0"/>
              <a:t>knowledge</a:t>
            </a:r>
            <a:endParaRPr lang="en-US" dirty="0"/>
          </a:p>
          <a:p>
            <a:pPr lvl="0"/>
            <a:r>
              <a:rPr lang="en-US" dirty="0"/>
              <a:t>Teacher: </a:t>
            </a:r>
            <a:r>
              <a:rPr lang="en-US" smtClean="0"/>
              <a:t>MIHAIELA </a:t>
            </a:r>
            <a:r>
              <a:rPr lang="en-US" smtClean="0"/>
              <a:t>TUNEA, ABRAHAMFI ELENA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47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right of children to be h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064896" cy="58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psychology, happiness is a </a:t>
            </a:r>
            <a:r>
              <a:rPr lang="en-US" dirty="0" smtClean="0"/>
              <a:t>mental</a:t>
            </a:r>
            <a:r>
              <a:rPr lang="en-US" dirty="0"/>
              <a:t> or emotional state of well-being which can be defined by, among others, positive or </a:t>
            </a:r>
            <a:r>
              <a:rPr lang="en-US" dirty="0" smtClean="0"/>
              <a:t>pleasant emotions </a:t>
            </a:r>
            <a:r>
              <a:rPr lang="en-US" dirty="0"/>
              <a:t>ranging from </a:t>
            </a:r>
            <a:r>
              <a:rPr lang="en-US" dirty="0" smtClean="0"/>
              <a:t>contentment</a:t>
            </a:r>
            <a:r>
              <a:rPr lang="en-US" dirty="0"/>
              <a:t> to intense </a:t>
            </a:r>
            <a:r>
              <a:rPr lang="en-US" dirty="0" smtClean="0"/>
              <a:t>joy.</a:t>
            </a:r>
            <a:r>
              <a:rPr lang="en-US" dirty="0"/>
              <a:t> Happy mental states may reflect judgements by a person about their overall </a:t>
            </a:r>
            <a:r>
              <a:rPr lang="en-US" dirty="0" smtClean="0"/>
              <a:t>well-being</a:t>
            </a:r>
          </a:p>
          <a:p>
            <a:r>
              <a:rPr lang="en-US" dirty="0"/>
              <a:t>“Don't cry because it's over, smile because it happened.”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Dr. </a:t>
            </a:r>
            <a:r>
              <a:rPr lang="en-US" b="1" dirty="0" smtClean="0"/>
              <a:t>Seuss</a:t>
            </a:r>
          </a:p>
          <a:p>
            <a:r>
              <a:rPr lang="en-US" dirty="0"/>
              <a:t>“Happiness is when what you think, what you say, and what you do are in harmony.”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Mahatma Gandhi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601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does children need do be happy?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41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child's </a:t>
            </a:r>
            <a:r>
              <a:rPr lang="en-US" dirty="0" smtClean="0"/>
              <a:t>need </a:t>
            </a:r>
            <a:r>
              <a:rPr lang="en-US" dirty="0"/>
              <a:t>to be happy </a:t>
            </a:r>
            <a:r>
              <a:rPr lang="en-US" dirty="0" smtClean="0"/>
              <a:t>varies according to ages. Moreover, </a:t>
            </a:r>
            <a:r>
              <a:rPr lang="en-US" dirty="0"/>
              <a:t>happiness is not </a:t>
            </a:r>
            <a:r>
              <a:rPr lang="en-US" dirty="0" smtClean="0"/>
              <a:t>a temporary state </a:t>
            </a:r>
            <a:r>
              <a:rPr lang="en-US" dirty="0"/>
              <a:t>of the moment, happiness is a complex concept. We </a:t>
            </a:r>
            <a:r>
              <a:rPr lang="en-US" dirty="0" smtClean="0"/>
              <a:t>have been </a:t>
            </a:r>
            <a:r>
              <a:rPr lang="en-US" dirty="0"/>
              <a:t>equipped </a:t>
            </a:r>
            <a:r>
              <a:rPr lang="en-US" dirty="0" smtClean="0"/>
              <a:t>for </a:t>
            </a:r>
            <a:r>
              <a:rPr lang="en-US" dirty="0"/>
              <a:t>it </a:t>
            </a:r>
            <a:r>
              <a:rPr lang="en-US" dirty="0" smtClean="0"/>
              <a:t>since birth, it is </a:t>
            </a:r>
            <a:r>
              <a:rPr lang="en-US" dirty="0"/>
              <a:t>only up to us to </a:t>
            </a:r>
            <a:r>
              <a:rPr lang="en-US" dirty="0" smtClean="0"/>
              <a:t>acquire it. Happiness</a:t>
            </a:r>
            <a:r>
              <a:rPr lang="en-US" dirty="0"/>
              <a:t>!</a:t>
            </a:r>
            <a:r>
              <a:rPr lang="en-US" dirty="0" smtClean="0"/>
              <a:t> </a:t>
            </a:r>
            <a:r>
              <a:rPr lang="en-US" dirty="0"/>
              <a:t>Never let </a:t>
            </a:r>
            <a:r>
              <a:rPr lang="en-US" dirty="0" smtClean="0"/>
              <a:t>it </a:t>
            </a:r>
            <a:r>
              <a:rPr lang="en-US" dirty="0"/>
              <a:t>down - "I will be happy if ...", "I will be happy only when </a:t>
            </a:r>
            <a:r>
              <a:rPr lang="en-US" dirty="0" smtClean="0"/>
              <a:t>...“, “only you </a:t>
            </a:r>
            <a:r>
              <a:rPr lang="en-US" dirty="0"/>
              <a:t>can make me </a:t>
            </a:r>
            <a:r>
              <a:rPr lang="en-US" dirty="0" smtClean="0"/>
              <a:t>happy“. We </a:t>
            </a:r>
            <a:r>
              <a:rPr lang="en-US" dirty="0"/>
              <a:t>should </a:t>
            </a:r>
            <a:r>
              <a:rPr lang="en-US" dirty="0" smtClean="0"/>
              <a:t>never </a:t>
            </a:r>
            <a:r>
              <a:rPr lang="en-US" dirty="0"/>
              <a:t>consider it someone else's </a:t>
            </a:r>
            <a:r>
              <a:rPr lang="en-US" dirty="0" smtClean="0"/>
              <a:t>responsibility and try to achieve it by ourselves.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649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031"/>
            <a:ext cx="7242048" cy="1143000"/>
          </a:xfrm>
        </p:spPr>
        <p:txBody>
          <a:bodyPr/>
          <a:lstStyle/>
          <a:p>
            <a:r>
              <a:rPr lang="en-US" dirty="0" smtClean="0"/>
              <a:t>Happy children</a:t>
            </a:r>
            <a:endParaRPr lang="ro-RO" dirty="0"/>
          </a:p>
        </p:txBody>
      </p:sp>
      <p:pic>
        <p:nvPicPr>
          <p:cNvPr id="1027" name="Picture 3" descr="C:\Users\Statia16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01" y="2314021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tia16\Desktop\shutterstock_18825058-copii-elevi-carti-manuale-ferici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55652"/>
            <a:ext cx="3762211" cy="23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pii ferici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191">
            <a:off x="370593" y="1720944"/>
            <a:ext cx="3707631" cy="25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56" y="4735687"/>
            <a:ext cx="3427834" cy="19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Steps to Raise Happy Children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Get Happy Yourself</a:t>
            </a:r>
          </a:p>
          <a:p>
            <a:r>
              <a:rPr lang="en-US" dirty="0"/>
              <a:t>Step 2: Teach Them To Build Relationships</a:t>
            </a:r>
          </a:p>
          <a:p>
            <a:r>
              <a:rPr lang="en-US" dirty="0"/>
              <a:t>Step 3: Expect Effort, Not Perfection</a:t>
            </a:r>
          </a:p>
          <a:p>
            <a:r>
              <a:rPr lang="ro-RO" dirty="0"/>
              <a:t>Step 4: Teach Optimism</a:t>
            </a:r>
          </a:p>
          <a:p>
            <a:r>
              <a:rPr lang="en-US" dirty="0"/>
              <a:t>Step 5: Teach Emotional Intelligence</a:t>
            </a:r>
          </a:p>
          <a:p>
            <a:r>
              <a:rPr lang="en-US" dirty="0"/>
              <a:t>Step 6: Form Happiness Habits</a:t>
            </a:r>
          </a:p>
          <a:p>
            <a:r>
              <a:rPr lang="ro-RO" dirty="0"/>
              <a:t>Step 7: Teach Self-Discipline</a:t>
            </a:r>
          </a:p>
          <a:p>
            <a:r>
              <a:rPr lang="ro-RO" dirty="0"/>
              <a:t>Step 8: More Playtime</a:t>
            </a:r>
          </a:p>
          <a:p>
            <a:r>
              <a:rPr lang="en-US" dirty="0"/>
              <a:t>Step 9: Rig Their Environment For Happiness</a:t>
            </a:r>
          </a:p>
          <a:p>
            <a:r>
              <a:rPr lang="en-US" dirty="0"/>
              <a:t>Step 10: Eat Dinner Together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600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appy par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ppy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306">
            <a:off x="3081128" y="4017605"/>
            <a:ext cx="4603151" cy="19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appy par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5" y="3867132"/>
            <a:ext cx="2401814" cy="24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Activities to make Children happy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1</a:t>
            </a:r>
            <a:r>
              <a:rPr lang="en-US" b="1" smtClean="0"/>
              <a:t>. </a:t>
            </a:r>
            <a:r>
              <a:rPr lang="en-US" b="1" dirty="0"/>
              <a:t>See animals up close</a:t>
            </a:r>
          </a:p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/>
              <a:t>Listen to music and dance</a:t>
            </a:r>
          </a:p>
          <a:p>
            <a:r>
              <a:rPr lang="ro-RO" b="1" dirty="0"/>
              <a:t>3</a:t>
            </a:r>
            <a:r>
              <a:rPr lang="ro-RO" b="1" dirty="0" smtClean="0"/>
              <a:t>. </a:t>
            </a:r>
            <a:r>
              <a:rPr lang="ro-RO" b="1" dirty="0"/>
              <a:t>Explore new places</a:t>
            </a:r>
          </a:p>
          <a:p>
            <a:r>
              <a:rPr lang="ro-RO" b="1" dirty="0"/>
              <a:t>4</a:t>
            </a:r>
            <a:r>
              <a:rPr lang="ro-RO" b="1" dirty="0" smtClean="0"/>
              <a:t>. </a:t>
            </a:r>
            <a:r>
              <a:rPr lang="ro-RO" b="1" dirty="0"/>
              <a:t>Listen to stories</a:t>
            </a:r>
          </a:p>
          <a:p>
            <a:r>
              <a:rPr lang="ro-RO" b="1" dirty="0"/>
              <a:t>5</a:t>
            </a:r>
            <a:r>
              <a:rPr lang="ro-RO" b="1" dirty="0" smtClean="0"/>
              <a:t>. </a:t>
            </a:r>
            <a:r>
              <a:rPr lang="ro-RO" b="1" dirty="0"/>
              <a:t>Running outdoors</a:t>
            </a:r>
          </a:p>
          <a:p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/>
              <a:t>Dress up and see people in disguise</a:t>
            </a:r>
          </a:p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b="1" dirty="0"/>
              <a:t>Go to the beach</a:t>
            </a:r>
          </a:p>
          <a:p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/>
              <a:t>Playing in the water</a:t>
            </a:r>
          </a:p>
          <a:p>
            <a:r>
              <a:rPr lang="ro-RO" b="1" dirty="0"/>
              <a:t>9</a:t>
            </a:r>
            <a:r>
              <a:rPr lang="ro-RO" b="1" dirty="0" smtClean="0"/>
              <a:t>. </a:t>
            </a:r>
            <a:r>
              <a:rPr lang="ro-RO" b="1" dirty="0"/>
              <a:t>Eat sweets!</a:t>
            </a:r>
          </a:p>
          <a:p>
            <a:r>
              <a:rPr lang="ro-RO" b="1" dirty="0"/>
              <a:t>10. To get dirty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802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462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Trebuchet MS</vt:lpstr>
      <vt:lpstr>Wingdings</vt:lpstr>
      <vt:lpstr>Wingdings 2</vt:lpstr>
      <vt:lpstr>Opulent</vt:lpstr>
      <vt:lpstr>Children’s Rights: The Right of Happiness</vt:lpstr>
      <vt:lpstr>PowerPoint Presentation</vt:lpstr>
      <vt:lpstr>PowerPoint Presentation</vt:lpstr>
      <vt:lpstr>Happiness</vt:lpstr>
      <vt:lpstr>Why does children need do be happy?</vt:lpstr>
      <vt:lpstr>Happy children</vt:lpstr>
      <vt:lpstr>10 Steps to Raise Happy Children</vt:lpstr>
      <vt:lpstr>PowerPoint Presentation</vt:lpstr>
      <vt:lpstr>10 Activities to make Children happy</vt:lpstr>
      <vt:lpstr>Why video games can make Children happy</vt:lpstr>
      <vt:lpstr>PowerPoint Presentation</vt:lpstr>
      <vt:lpstr>PowerPoint Presentation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Dreptul la Fericire</dc:title>
  <dc:creator>Statia16</dc:creator>
  <cp:lastModifiedBy>catedra L3</cp:lastModifiedBy>
  <cp:revision>13</cp:revision>
  <dcterms:created xsi:type="dcterms:W3CDTF">2018-03-26T08:17:15Z</dcterms:created>
  <dcterms:modified xsi:type="dcterms:W3CDTF">2018-05-14T10:33:44Z</dcterms:modified>
</cp:coreProperties>
</file>