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61" r:id="rId3"/>
    <p:sldId id="257" r:id="rId4"/>
    <p:sldId id="258" r:id="rId5"/>
    <p:sldId id="259" r:id="rId6"/>
    <p:sldId id="260" r:id="rId7"/>
    <p:sldId id="263" r:id="rId8"/>
    <p:sldId id="262" r:id="rId9"/>
  </p:sldIdLst>
  <p:sldSz cx="9144000" cy="6858000" type="screen4x3"/>
  <p:notesSz cx="6858000" cy="9144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o-RO"/>
          </a:p>
        </p:txBody>
      </p:sp>
      <p:sp>
        <p:nvSpPr>
          <p:cNvPr id="3" name="Substituent dată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B8CCEF-6EF5-4B76-8F84-E3741EBFA55E}" type="datetimeFigureOut">
              <a:rPr lang="ro-RO" smtClean="0"/>
              <a:t>14.05.2018</a:t>
            </a:fld>
            <a:endParaRPr lang="ro-RO"/>
          </a:p>
        </p:txBody>
      </p:sp>
      <p:sp>
        <p:nvSpPr>
          <p:cNvPr id="4" name="Substituent imagine diapozitiv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o-RO"/>
          </a:p>
        </p:txBody>
      </p:sp>
      <p:sp>
        <p:nvSpPr>
          <p:cNvPr id="5" name="Substituent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o-RO" smtClean="0"/>
              <a:t>Clic pentru editare stiluri text Coordonator</a:t>
            </a:r>
          </a:p>
          <a:p>
            <a:pPr lvl="1"/>
            <a:r>
              <a:rPr lang="ro-RO" smtClean="0"/>
              <a:t>Al doilea nivel</a:t>
            </a:r>
          </a:p>
          <a:p>
            <a:pPr lvl="2"/>
            <a:r>
              <a:rPr lang="ro-RO" smtClean="0"/>
              <a:t>Al treilea nivel</a:t>
            </a:r>
          </a:p>
          <a:p>
            <a:pPr lvl="3"/>
            <a:r>
              <a:rPr lang="ro-RO" smtClean="0"/>
              <a:t>Al patrulea nivel</a:t>
            </a:r>
          </a:p>
          <a:p>
            <a:pPr lvl="4"/>
            <a:r>
              <a:rPr lang="ro-RO" smtClean="0"/>
              <a:t>Al cincilea nivel</a:t>
            </a:r>
            <a:endParaRPr lang="ro-RO"/>
          </a:p>
        </p:txBody>
      </p:sp>
      <p:sp>
        <p:nvSpPr>
          <p:cNvPr id="6" name="Substituent subsol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o-RO"/>
          </a:p>
        </p:txBody>
      </p:sp>
      <p:sp>
        <p:nvSpPr>
          <p:cNvPr id="7" name="Substituent număr diapozitiv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5E2082-6FAC-4A8D-A035-B5F3D5331DB9}" type="slidenum">
              <a:rPr lang="ro-RO" smtClean="0"/>
              <a:t>‹#›</a:t>
            </a:fld>
            <a:endParaRPr lang="ro-RO"/>
          </a:p>
        </p:txBody>
      </p:sp>
    </p:spTree>
    <p:extLst>
      <p:ext uri="{BB962C8B-B14F-4D97-AF65-F5344CB8AC3E}">
        <p14:creationId xmlns:p14="http://schemas.microsoft.com/office/powerpoint/2010/main" val="1460542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stituent imagine diapozitiv 1"/>
          <p:cNvSpPr>
            <a:spLocks noGrp="1" noRot="1" noChangeAspect="1"/>
          </p:cNvSpPr>
          <p:nvPr>
            <p:ph type="sldImg"/>
          </p:nvPr>
        </p:nvSpPr>
        <p:spPr/>
      </p:sp>
      <p:sp>
        <p:nvSpPr>
          <p:cNvPr id="3" name="Substituent note 2"/>
          <p:cNvSpPr>
            <a:spLocks noGrp="1"/>
          </p:cNvSpPr>
          <p:nvPr>
            <p:ph type="body" idx="1"/>
          </p:nvPr>
        </p:nvSpPr>
        <p:spPr/>
        <p:txBody>
          <a:bodyPr/>
          <a:lstStyle/>
          <a:p>
            <a:endParaRPr lang="ro-RO"/>
          </a:p>
        </p:txBody>
      </p:sp>
      <p:sp>
        <p:nvSpPr>
          <p:cNvPr id="4" name="Substituent număr diapozitiv 3"/>
          <p:cNvSpPr>
            <a:spLocks noGrp="1"/>
          </p:cNvSpPr>
          <p:nvPr>
            <p:ph type="sldNum" sz="quarter" idx="10"/>
          </p:nvPr>
        </p:nvSpPr>
        <p:spPr/>
        <p:txBody>
          <a:bodyPr/>
          <a:lstStyle/>
          <a:p>
            <a:fld id="{085E2082-6FAC-4A8D-A035-B5F3D5331DB9}" type="slidenum">
              <a:rPr lang="ro-RO" smtClean="0"/>
              <a:t>1</a:t>
            </a:fld>
            <a:endParaRPr lang="ro-RO"/>
          </a:p>
        </p:txBody>
      </p:sp>
    </p:spTree>
    <p:extLst>
      <p:ext uri="{BB962C8B-B14F-4D97-AF65-F5344CB8AC3E}">
        <p14:creationId xmlns:p14="http://schemas.microsoft.com/office/powerpoint/2010/main" val="8843860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zitiv titlu">
    <p:bg>
      <p:bgRef idx="1002">
        <a:schemeClr val="bg1"/>
      </p:bgRef>
    </p:bg>
    <p:spTree>
      <p:nvGrpSpPr>
        <p:cNvPr id="1" name=""/>
        <p:cNvGrpSpPr/>
        <p:nvPr/>
      </p:nvGrpSpPr>
      <p:grpSpPr>
        <a:xfrm>
          <a:off x="0" y="0"/>
          <a:ext cx="0" cy="0"/>
          <a:chOff x="0" y="0"/>
          <a:chExt cx="0" cy="0"/>
        </a:xfrm>
      </p:grpSpPr>
      <p:sp>
        <p:nvSpPr>
          <p:cNvPr id="8" name="Dreptunghi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ector drep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u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o-RO" smtClean="0"/>
              <a:t>Clic pentru editare stil titlu</a:t>
            </a:r>
            <a:endParaRPr kumimoji="0" lang="en-US"/>
          </a:p>
        </p:txBody>
      </p:sp>
      <p:sp>
        <p:nvSpPr>
          <p:cNvPr id="25" name="Subtitlu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o-RO" smtClean="0"/>
              <a:t>Clic pentru a edita stilul de subtitlu</a:t>
            </a:r>
            <a:endParaRPr kumimoji="0" lang="en-US"/>
          </a:p>
        </p:txBody>
      </p:sp>
      <p:sp>
        <p:nvSpPr>
          <p:cNvPr id="31" name="Substituent dată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F26EB86-4145-44E8-8CC3-7365E3A406E3}" type="datetimeFigureOut">
              <a:rPr lang="ro-RO" smtClean="0"/>
              <a:t>14.05.2018</a:t>
            </a:fld>
            <a:endParaRPr lang="ro-RO"/>
          </a:p>
        </p:txBody>
      </p:sp>
      <p:sp>
        <p:nvSpPr>
          <p:cNvPr id="18" name="Substituent subsol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o-RO"/>
          </a:p>
        </p:txBody>
      </p:sp>
      <p:sp>
        <p:nvSpPr>
          <p:cNvPr id="29" name="Substituent număr diapozitiv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B5D47A4-C089-41FF-AF42-862081E129EB}" type="slidenum">
              <a:rPr lang="ro-RO" smtClean="0"/>
              <a:t>‹#›</a:t>
            </a:fld>
            <a:endParaRPr lang="ro-RO"/>
          </a:p>
        </p:txBody>
      </p:sp>
    </p:spTree>
  </p:cSld>
  <p:clrMapOvr>
    <a:overrideClrMapping bg1="lt1" tx1="dk1" bg2="lt2" tx2="dk2" accent1="accent1" accent2="accent2" accent3="accent3" accent4="accent4" accent5="accent5" accent6="accent6" hlink="hlink" folHlink="folHlink"/>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ext vertical și titlu">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kumimoji="0" lang="ro-RO" smtClean="0"/>
              <a:t>Clic pentru editare stil titlu</a:t>
            </a:r>
            <a:endParaRPr kumimoji="0" lang="en-US"/>
          </a:p>
        </p:txBody>
      </p:sp>
      <p:sp>
        <p:nvSpPr>
          <p:cNvPr id="3" name="Substituent text vertical 2"/>
          <p:cNvSpPr>
            <a:spLocks noGrp="1"/>
          </p:cNvSpPr>
          <p:nvPr>
            <p:ph type="body" orient="vert" idx="1"/>
          </p:nvPr>
        </p:nvSpPr>
        <p:spPr/>
        <p:txBody>
          <a:bodyPr vert="eaVer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p>
            <a:fld id="{EF26EB86-4145-44E8-8CC3-7365E3A406E3}" type="datetimeFigureOut">
              <a:rPr lang="ro-RO" smtClean="0"/>
              <a:t>14.05.2018</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1B5D47A4-C089-41FF-AF42-862081E129EB}" type="slidenum">
              <a:rPr lang="ro-RO" smtClean="0"/>
              <a:t>‹#›</a:t>
            </a:fld>
            <a:endParaRPr lang="ro-RO"/>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lu vertical și text">
    <p:spTree>
      <p:nvGrpSpPr>
        <p:cNvPr id="1" name=""/>
        <p:cNvGrpSpPr/>
        <p:nvPr/>
      </p:nvGrpSpPr>
      <p:grpSpPr>
        <a:xfrm>
          <a:off x="0" y="0"/>
          <a:ext cx="0" cy="0"/>
          <a:chOff x="0" y="0"/>
          <a:chExt cx="0" cy="0"/>
        </a:xfrm>
      </p:grpSpPr>
      <p:sp>
        <p:nvSpPr>
          <p:cNvPr id="2" name="Titlu vertical 1"/>
          <p:cNvSpPr>
            <a:spLocks noGrp="1"/>
          </p:cNvSpPr>
          <p:nvPr>
            <p:ph type="title" orient="vert"/>
          </p:nvPr>
        </p:nvSpPr>
        <p:spPr>
          <a:xfrm>
            <a:off x="6553200" y="274955"/>
            <a:ext cx="1524000" cy="5851525"/>
          </a:xfrm>
        </p:spPr>
        <p:txBody>
          <a:bodyPr vert="eaVert" anchor="t"/>
          <a:lstStyle/>
          <a:p>
            <a:r>
              <a:rPr kumimoji="0" lang="ro-RO" smtClean="0"/>
              <a:t>Clic pentru editare stil titlu</a:t>
            </a:r>
            <a:endParaRPr kumimoji="0" lang="en-US"/>
          </a:p>
        </p:txBody>
      </p:sp>
      <p:sp>
        <p:nvSpPr>
          <p:cNvPr id="3" name="Substituent text vertical 2"/>
          <p:cNvSpPr>
            <a:spLocks noGrp="1"/>
          </p:cNvSpPr>
          <p:nvPr>
            <p:ph type="body" orient="vert" idx="1"/>
          </p:nvPr>
        </p:nvSpPr>
        <p:spPr>
          <a:xfrm>
            <a:off x="457200" y="274642"/>
            <a:ext cx="6019800" cy="5851525"/>
          </a:xfrm>
        </p:spPr>
        <p:txBody>
          <a:bodyPr vert="eaVer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a:xfrm>
            <a:off x="4242816" y="6557946"/>
            <a:ext cx="2002464" cy="226902"/>
          </a:xfrm>
        </p:spPr>
        <p:txBody>
          <a:bodyPr/>
          <a:lstStyle/>
          <a:p>
            <a:fld id="{EF26EB86-4145-44E8-8CC3-7365E3A406E3}" type="datetimeFigureOut">
              <a:rPr lang="ro-RO" smtClean="0"/>
              <a:t>14.05.2018</a:t>
            </a:fld>
            <a:endParaRPr lang="ro-RO"/>
          </a:p>
        </p:txBody>
      </p:sp>
      <p:sp>
        <p:nvSpPr>
          <p:cNvPr id="5" name="Substituent subsol 4"/>
          <p:cNvSpPr>
            <a:spLocks noGrp="1"/>
          </p:cNvSpPr>
          <p:nvPr>
            <p:ph type="ftr" sz="quarter" idx="11"/>
          </p:nvPr>
        </p:nvSpPr>
        <p:spPr>
          <a:xfrm>
            <a:off x="457200" y="6556248"/>
            <a:ext cx="3657600" cy="228600"/>
          </a:xfrm>
        </p:spPr>
        <p:txBody>
          <a:bodyPr/>
          <a:lstStyle/>
          <a:p>
            <a:endParaRPr lang="ro-RO"/>
          </a:p>
        </p:txBody>
      </p:sp>
      <p:sp>
        <p:nvSpPr>
          <p:cNvPr id="6" name="Substituent număr diapozitiv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B5D47A4-C089-41FF-AF42-862081E129EB}" type="slidenum">
              <a:rPr lang="ro-RO" smtClean="0"/>
              <a:t>‹#›</a:t>
            </a:fld>
            <a:endParaRPr lang="ro-RO"/>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u și conținut">
    <p:spTree>
      <p:nvGrpSpPr>
        <p:cNvPr id="1" name=""/>
        <p:cNvGrpSpPr/>
        <p:nvPr/>
      </p:nvGrpSpPr>
      <p:grpSpPr>
        <a:xfrm>
          <a:off x="0" y="0"/>
          <a:ext cx="0" cy="0"/>
          <a:chOff x="0" y="0"/>
          <a:chExt cx="0" cy="0"/>
        </a:xfrm>
      </p:grpSpPr>
      <p:sp>
        <p:nvSpPr>
          <p:cNvPr id="2" name="Titlu 1"/>
          <p:cNvSpPr>
            <a:spLocks noGrp="1"/>
          </p:cNvSpPr>
          <p:nvPr>
            <p:ph type="title"/>
          </p:nvPr>
        </p:nvSpPr>
        <p:spPr/>
        <p:txBody>
          <a:bodyPr/>
          <a:lstStyle/>
          <a:p>
            <a:r>
              <a:rPr kumimoji="0" lang="ro-RO" smtClean="0"/>
              <a:t>Clic pentru editare stil titlu</a:t>
            </a:r>
            <a:endParaRPr kumimoji="0" lang="en-US"/>
          </a:p>
        </p:txBody>
      </p:sp>
      <p:sp>
        <p:nvSpPr>
          <p:cNvPr id="3" name="Substituent conținut 2"/>
          <p:cNvSpPr>
            <a:spLocks noGrp="1"/>
          </p:cNvSpPr>
          <p:nvPr>
            <p:ph idx="1"/>
          </p:nvPr>
        </p:nvSpPr>
        <p:spPr/>
        <p:txBody>
          <a:bodyPr/>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dată 3"/>
          <p:cNvSpPr>
            <a:spLocks noGrp="1"/>
          </p:cNvSpPr>
          <p:nvPr>
            <p:ph type="dt" sz="half" idx="10"/>
          </p:nvPr>
        </p:nvSpPr>
        <p:spPr/>
        <p:txBody>
          <a:bodyPr/>
          <a:lstStyle/>
          <a:p>
            <a:fld id="{EF26EB86-4145-44E8-8CC3-7365E3A406E3}" type="datetimeFigureOut">
              <a:rPr lang="ro-RO" smtClean="0"/>
              <a:t>14.05.2018</a:t>
            </a:fld>
            <a:endParaRPr lang="ro-RO"/>
          </a:p>
        </p:txBody>
      </p:sp>
      <p:sp>
        <p:nvSpPr>
          <p:cNvPr id="5" name="Substituent subsol 4"/>
          <p:cNvSpPr>
            <a:spLocks noGrp="1"/>
          </p:cNvSpPr>
          <p:nvPr>
            <p:ph type="ftr" sz="quarter" idx="11"/>
          </p:nvPr>
        </p:nvSpPr>
        <p:spPr/>
        <p:txBody>
          <a:bodyPr/>
          <a:lstStyle/>
          <a:p>
            <a:endParaRPr lang="ro-RO"/>
          </a:p>
        </p:txBody>
      </p:sp>
      <p:sp>
        <p:nvSpPr>
          <p:cNvPr id="6" name="Substituent număr diapozitiv 5"/>
          <p:cNvSpPr>
            <a:spLocks noGrp="1"/>
          </p:cNvSpPr>
          <p:nvPr>
            <p:ph type="sldNum" sz="quarter" idx="12"/>
          </p:nvPr>
        </p:nvSpPr>
        <p:spPr/>
        <p:txBody>
          <a:bodyPr/>
          <a:lstStyle/>
          <a:p>
            <a:fld id="{1B5D47A4-C089-41FF-AF42-862081E129EB}" type="slidenum">
              <a:rPr lang="ro-RO" smtClean="0"/>
              <a:t>‹#›</a:t>
            </a:fld>
            <a:endParaRPr lang="ro-RO"/>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ntet secțiune">
    <p:bg>
      <p:bgRef idx="1001">
        <a:schemeClr val="bg1"/>
      </p:bgRef>
    </p:bg>
    <p:spTree>
      <p:nvGrpSpPr>
        <p:cNvPr id="1" name=""/>
        <p:cNvGrpSpPr/>
        <p:nvPr/>
      </p:nvGrpSpPr>
      <p:grpSpPr>
        <a:xfrm>
          <a:off x="0" y="0"/>
          <a:ext cx="0" cy="0"/>
          <a:chOff x="0" y="0"/>
          <a:chExt cx="0" cy="0"/>
        </a:xfrm>
      </p:grpSpPr>
      <p:sp>
        <p:nvSpPr>
          <p:cNvPr id="2" name="Titlu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o-RO" smtClean="0"/>
              <a:t>Clic pentru editare stil titlu</a:t>
            </a:r>
            <a:endParaRPr kumimoji="0" lang="en-US"/>
          </a:p>
        </p:txBody>
      </p:sp>
      <p:sp>
        <p:nvSpPr>
          <p:cNvPr id="3" name="Substituent text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o-RO" smtClean="0"/>
              <a:t>Clic pentru editare stiluri text Coordonator</a:t>
            </a:r>
          </a:p>
        </p:txBody>
      </p:sp>
      <p:sp>
        <p:nvSpPr>
          <p:cNvPr id="4" name="Substituent dată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F26EB86-4145-44E8-8CC3-7365E3A406E3}" type="datetimeFigureOut">
              <a:rPr lang="ro-RO" smtClean="0"/>
              <a:t>14.05.2018</a:t>
            </a:fld>
            <a:endParaRPr lang="ro-RO"/>
          </a:p>
        </p:txBody>
      </p:sp>
      <p:sp>
        <p:nvSpPr>
          <p:cNvPr id="5" name="Substituent subsol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o-RO"/>
          </a:p>
        </p:txBody>
      </p:sp>
      <p:sp>
        <p:nvSpPr>
          <p:cNvPr id="6" name="Substituent număr diapozitiv 5"/>
          <p:cNvSpPr>
            <a:spLocks noGrp="1"/>
          </p:cNvSpPr>
          <p:nvPr>
            <p:ph type="sldNum" sz="quarter" idx="12"/>
          </p:nvPr>
        </p:nvSpPr>
        <p:spPr>
          <a:xfrm>
            <a:off x="6733952" y="6555112"/>
            <a:ext cx="588336" cy="228600"/>
          </a:xfrm>
        </p:spPr>
        <p:txBody>
          <a:bodyPr/>
          <a:lstStyle/>
          <a:p>
            <a:fld id="{1B5D47A4-C089-41FF-AF42-862081E129EB}" type="slidenum">
              <a:rPr lang="ro-RO" smtClean="0"/>
              <a:t>‹#›</a:t>
            </a:fld>
            <a:endParaRPr lang="ro-RO"/>
          </a:p>
        </p:txBody>
      </p:sp>
    </p:spTree>
  </p:cSld>
  <p:clrMapOvr>
    <a:overrideClrMapping bg1="lt1" tx1="dk1" bg2="lt2" tx2="dk2" accent1="accent1" accent2="accent2" accent3="accent3" accent4="accent4" accent5="accent5" accent6="accent6" hlink="hlink" folHlink="folHlink"/>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uă tipuri de conținut">
    <p:spTree>
      <p:nvGrpSpPr>
        <p:cNvPr id="1" name=""/>
        <p:cNvGrpSpPr/>
        <p:nvPr/>
      </p:nvGrpSpPr>
      <p:grpSpPr>
        <a:xfrm>
          <a:off x="0" y="0"/>
          <a:ext cx="0" cy="0"/>
          <a:chOff x="0" y="0"/>
          <a:chExt cx="0" cy="0"/>
        </a:xfrm>
      </p:grpSpPr>
      <p:sp>
        <p:nvSpPr>
          <p:cNvPr id="2" name="Titlu 1"/>
          <p:cNvSpPr>
            <a:spLocks noGrp="1"/>
          </p:cNvSpPr>
          <p:nvPr>
            <p:ph type="title"/>
          </p:nvPr>
        </p:nvSpPr>
        <p:spPr>
          <a:xfrm>
            <a:off x="457200" y="320040"/>
            <a:ext cx="7242048" cy="1143000"/>
          </a:xfrm>
        </p:spPr>
        <p:txBody>
          <a:bodyPr/>
          <a:lstStyle/>
          <a:p>
            <a:r>
              <a:rPr kumimoji="0" lang="ro-RO" smtClean="0"/>
              <a:t>Clic pentru editare stil titlu</a:t>
            </a:r>
            <a:endParaRPr kumimoji="0" lang="en-US"/>
          </a:p>
        </p:txBody>
      </p:sp>
      <p:sp>
        <p:nvSpPr>
          <p:cNvPr id="3" name="Substituent conținut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4" name="Substituent conținut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5" name="Substituent dată 4"/>
          <p:cNvSpPr>
            <a:spLocks noGrp="1"/>
          </p:cNvSpPr>
          <p:nvPr>
            <p:ph type="dt" sz="half" idx="10"/>
          </p:nvPr>
        </p:nvSpPr>
        <p:spPr/>
        <p:txBody>
          <a:bodyPr/>
          <a:lstStyle/>
          <a:p>
            <a:fld id="{EF26EB86-4145-44E8-8CC3-7365E3A406E3}" type="datetimeFigureOut">
              <a:rPr lang="ro-RO" smtClean="0"/>
              <a:t>14.05.2018</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1B5D47A4-C089-41FF-AF42-862081E129EB}" type="slidenum">
              <a:rPr lang="ro-RO" smtClean="0"/>
              <a:t>‹#›</a:t>
            </a:fld>
            <a:endParaRPr lang="ro-RO"/>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ție">
    <p:spTree>
      <p:nvGrpSpPr>
        <p:cNvPr id="1" name=""/>
        <p:cNvGrpSpPr/>
        <p:nvPr/>
      </p:nvGrpSpPr>
      <p:grpSpPr>
        <a:xfrm>
          <a:off x="0" y="0"/>
          <a:ext cx="0" cy="0"/>
          <a:chOff x="0" y="0"/>
          <a:chExt cx="0" cy="0"/>
        </a:xfrm>
      </p:grpSpPr>
      <p:sp>
        <p:nvSpPr>
          <p:cNvPr id="2" name="Titlu 1"/>
          <p:cNvSpPr>
            <a:spLocks noGrp="1"/>
          </p:cNvSpPr>
          <p:nvPr>
            <p:ph type="title"/>
          </p:nvPr>
        </p:nvSpPr>
        <p:spPr>
          <a:xfrm>
            <a:off x="457200" y="320040"/>
            <a:ext cx="7242048" cy="1143000"/>
          </a:xfrm>
        </p:spPr>
        <p:txBody>
          <a:bodyPr anchor="b"/>
          <a:lstStyle>
            <a:lvl1pPr>
              <a:defRPr/>
            </a:lvl1pPr>
            <a:extLst/>
          </a:lstStyle>
          <a:p>
            <a:r>
              <a:rPr kumimoji="0" lang="ro-RO" smtClean="0"/>
              <a:t>Clic pentru editare stil titlu</a:t>
            </a:r>
            <a:endParaRPr kumimoji="0" lang="en-US"/>
          </a:p>
        </p:txBody>
      </p:sp>
      <p:sp>
        <p:nvSpPr>
          <p:cNvPr id="3" name="Substituent text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o-RO" smtClean="0"/>
              <a:t>Clic pentru editare stiluri text Coordonator</a:t>
            </a:r>
          </a:p>
        </p:txBody>
      </p:sp>
      <p:sp>
        <p:nvSpPr>
          <p:cNvPr id="4" name="Substituent text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o-RO" smtClean="0"/>
              <a:t>Clic pentru editare stiluri text Coordonator</a:t>
            </a:r>
          </a:p>
        </p:txBody>
      </p:sp>
      <p:sp>
        <p:nvSpPr>
          <p:cNvPr id="5" name="Substituent conținut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6" name="Substituent conținut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7" name="Substituent dată 6"/>
          <p:cNvSpPr>
            <a:spLocks noGrp="1"/>
          </p:cNvSpPr>
          <p:nvPr>
            <p:ph type="dt" sz="half" idx="10"/>
          </p:nvPr>
        </p:nvSpPr>
        <p:spPr/>
        <p:txBody>
          <a:bodyPr/>
          <a:lstStyle/>
          <a:p>
            <a:fld id="{EF26EB86-4145-44E8-8CC3-7365E3A406E3}" type="datetimeFigureOut">
              <a:rPr lang="ro-RO" smtClean="0"/>
              <a:t>14.05.2018</a:t>
            </a:fld>
            <a:endParaRPr lang="ro-RO"/>
          </a:p>
        </p:txBody>
      </p:sp>
      <p:sp>
        <p:nvSpPr>
          <p:cNvPr id="8" name="Substituent subsol 7"/>
          <p:cNvSpPr>
            <a:spLocks noGrp="1"/>
          </p:cNvSpPr>
          <p:nvPr>
            <p:ph type="ftr" sz="quarter" idx="11"/>
          </p:nvPr>
        </p:nvSpPr>
        <p:spPr/>
        <p:txBody>
          <a:bodyPr/>
          <a:lstStyle/>
          <a:p>
            <a:endParaRPr lang="ro-RO"/>
          </a:p>
        </p:txBody>
      </p:sp>
      <p:sp>
        <p:nvSpPr>
          <p:cNvPr id="9" name="Substituent număr diapozitiv 8"/>
          <p:cNvSpPr>
            <a:spLocks noGrp="1"/>
          </p:cNvSpPr>
          <p:nvPr>
            <p:ph type="sldNum" sz="quarter" idx="12"/>
          </p:nvPr>
        </p:nvSpPr>
        <p:spPr/>
        <p:txBody>
          <a:bodyPr/>
          <a:lstStyle/>
          <a:p>
            <a:fld id="{1B5D47A4-C089-41FF-AF42-862081E129EB}" type="slidenum">
              <a:rPr lang="ro-RO" smtClean="0"/>
              <a:t>‹#›</a:t>
            </a:fld>
            <a:endParaRPr lang="ro-RO"/>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Doar titlu">
    <p:spTree>
      <p:nvGrpSpPr>
        <p:cNvPr id="1" name=""/>
        <p:cNvGrpSpPr/>
        <p:nvPr/>
      </p:nvGrpSpPr>
      <p:grpSpPr>
        <a:xfrm>
          <a:off x="0" y="0"/>
          <a:ext cx="0" cy="0"/>
          <a:chOff x="0" y="0"/>
          <a:chExt cx="0" cy="0"/>
        </a:xfrm>
      </p:grpSpPr>
      <p:sp>
        <p:nvSpPr>
          <p:cNvPr id="2" name="Titlu 1"/>
          <p:cNvSpPr>
            <a:spLocks noGrp="1"/>
          </p:cNvSpPr>
          <p:nvPr>
            <p:ph type="title"/>
          </p:nvPr>
        </p:nvSpPr>
        <p:spPr>
          <a:xfrm>
            <a:off x="457200" y="320040"/>
            <a:ext cx="7242048" cy="1143000"/>
          </a:xfrm>
        </p:spPr>
        <p:txBody>
          <a:bodyPr/>
          <a:lstStyle/>
          <a:p>
            <a:r>
              <a:rPr kumimoji="0" lang="ro-RO" smtClean="0"/>
              <a:t>Clic pentru editare stil titlu</a:t>
            </a:r>
            <a:endParaRPr kumimoji="0" lang="en-US"/>
          </a:p>
        </p:txBody>
      </p:sp>
      <p:sp>
        <p:nvSpPr>
          <p:cNvPr id="3" name="Substituent dată 2"/>
          <p:cNvSpPr>
            <a:spLocks noGrp="1"/>
          </p:cNvSpPr>
          <p:nvPr>
            <p:ph type="dt" sz="half" idx="10"/>
          </p:nvPr>
        </p:nvSpPr>
        <p:spPr/>
        <p:txBody>
          <a:bodyPr/>
          <a:lstStyle/>
          <a:p>
            <a:fld id="{EF26EB86-4145-44E8-8CC3-7365E3A406E3}" type="datetimeFigureOut">
              <a:rPr lang="ro-RO" smtClean="0"/>
              <a:t>14.05.2018</a:t>
            </a:fld>
            <a:endParaRPr lang="ro-RO"/>
          </a:p>
        </p:txBody>
      </p:sp>
      <p:sp>
        <p:nvSpPr>
          <p:cNvPr id="4" name="Substituent subsol 3"/>
          <p:cNvSpPr>
            <a:spLocks noGrp="1"/>
          </p:cNvSpPr>
          <p:nvPr>
            <p:ph type="ftr" sz="quarter" idx="11"/>
          </p:nvPr>
        </p:nvSpPr>
        <p:spPr/>
        <p:txBody>
          <a:bodyPr/>
          <a:lstStyle/>
          <a:p>
            <a:endParaRPr lang="ro-RO"/>
          </a:p>
        </p:txBody>
      </p:sp>
      <p:sp>
        <p:nvSpPr>
          <p:cNvPr id="5" name="Substituent număr diapozitiv 4"/>
          <p:cNvSpPr>
            <a:spLocks noGrp="1"/>
          </p:cNvSpPr>
          <p:nvPr>
            <p:ph type="sldNum" sz="quarter" idx="12"/>
          </p:nvPr>
        </p:nvSpPr>
        <p:spPr/>
        <p:txBody>
          <a:bodyPr/>
          <a:lstStyle/>
          <a:p>
            <a:fld id="{1B5D47A4-C089-41FF-AF42-862081E129EB}" type="slidenum">
              <a:rPr lang="ro-RO" smtClean="0"/>
              <a:t>‹#›</a:t>
            </a:fld>
            <a:endParaRPr lang="ro-RO"/>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ecompletat">
    <p:spTree>
      <p:nvGrpSpPr>
        <p:cNvPr id="1" name=""/>
        <p:cNvGrpSpPr/>
        <p:nvPr/>
      </p:nvGrpSpPr>
      <p:grpSpPr>
        <a:xfrm>
          <a:off x="0" y="0"/>
          <a:ext cx="0" cy="0"/>
          <a:chOff x="0" y="0"/>
          <a:chExt cx="0" cy="0"/>
        </a:xfrm>
      </p:grpSpPr>
      <p:sp>
        <p:nvSpPr>
          <p:cNvPr id="2" name="Substituent dată 1"/>
          <p:cNvSpPr>
            <a:spLocks noGrp="1"/>
          </p:cNvSpPr>
          <p:nvPr>
            <p:ph type="dt" sz="half" idx="10"/>
          </p:nvPr>
        </p:nvSpPr>
        <p:spPr/>
        <p:txBody>
          <a:bodyPr/>
          <a:lstStyle>
            <a:lvl1pPr>
              <a:defRPr>
                <a:solidFill>
                  <a:schemeClr val="tx2"/>
                </a:solidFill>
              </a:defRPr>
            </a:lvl1pPr>
            <a:extLst/>
          </a:lstStyle>
          <a:p>
            <a:fld id="{EF26EB86-4145-44E8-8CC3-7365E3A406E3}" type="datetimeFigureOut">
              <a:rPr lang="ro-RO" smtClean="0"/>
              <a:t>14.05.2018</a:t>
            </a:fld>
            <a:endParaRPr lang="ro-RO"/>
          </a:p>
        </p:txBody>
      </p:sp>
      <p:sp>
        <p:nvSpPr>
          <p:cNvPr id="3" name="Substituent subsol 2"/>
          <p:cNvSpPr>
            <a:spLocks noGrp="1"/>
          </p:cNvSpPr>
          <p:nvPr>
            <p:ph type="ftr" sz="quarter" idx="11"/>
          </p:nvPr>
        </p:nvSpPr>
        <p:spPr/>
        <p:txBody>
          <a:bodyPr/>
          <a:lstStyle>
            <a:lvl1pPr>
              <a:defRPr>
                <a:solidFill>
                  <a:schemeClr val="tx2"/>
                </a:solidFill>
              </a:defRPr>
            </a:lvl1pPr>
            <a:extLst/>
          </a:lstStyle>
          <a:p>
            <a:endParaRPr lang="ro-RO"/>
          </a:p>
        </p:txBody>
      </p:sp>
      <p:sp>
        <p:nvSpPr>
          <p:cNvPr id="4" name="Substituent număr diapozitiv 3"/>
          <p:cNvSpPr>
            <a:spLocks noGrp="1"/>
          </p:cNvSpPr>
          <p:nvPr>
            <p:ph type="sldNum" sz="quarter" idx="12"/>
          </p:nvPr>
        </p:nvSpPr>
        <p:spPr/>
        <p:txBody>
          <a:bodyPr/>
          <a:lstStyle/>
          <a:p>
            <a:fld id="{1B5D47A4-C089-41FF-AF42-862081E129EB}" type="slidenum">
              <a:rPr lang="ro-RO" smtClean="0"/>
              <a:t>‹#›</a:t>
            </a:fld>
            <a:endParaRPr lang="ro-RO"/>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ținut cu legendă">
    <p:spTree>
      <p:nvGrpSpPr>
        <p:cNvPr id="1" name=""/>
        <p:cNvGrpSpPr/>
        <p:nvPr/>
      </p:nvGrpSpPr>
      <p:grpSpPr>
        <a:xfrm>
          <a:off x="0" y="0"/>
          <a:ext cx="0" cy="0"/>
          <a:chOff x="0" y="0"/>
          <a:chExt cx="0" cy="0"/>
        </a:xfrm>
      </p:grpSpPr>
      <p:sp>
        <p:nvSpPr>
          <p:cNvPr id="2" name="Titlu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o-RO" smtClean="0"/>
              <a:t>Clic pentru editare stil titlu</a:t>
            </a:r>
            <a:endParaRPr kumimoji="0" lang="en-US"/>
          </a:p>
        </p:txBody>
      </p:sp>
      <p:sp>
        <p:nvSpPr>
          <p:cNvPr id="3" name="Substituent text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o-RO" smtClean="0"/>
              <a:t>Clic pentru editare stiluri text Coordonator</a:t>
            </a:r>
          </a:p>
        </p:txBody>
      </p:sp>
      <p:sp>
        <p:nvSpPr>
          <p:cNvPr id="4" name="Substituent conținut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o-RO" smtClean="0"/>
              <a:t>Clic pentru editare stiluri text Coordonator</a:t>
            </a:r>
          </a:p>
          <a:p>
            <a:pPr lvl="1" eaLnBrk="1" latinLnBrk="0" hangingPunct="1"/>
            <a:r>
              <a:rPr lang="ro-RO" smtClean="0"/>
              <a:t>Al doilea nivel</a:t>
            </a:r>
          </a:p>
          <a:p>
            <a:pPr lvl="2" eaLnBrk="1" latinLnBrk="0" hangingPunct="1"/>
            <a:r>
              <a:rPr lang="ro-RO" smtClean="0"/>
              <a:t>Al treilea nivel</a:t>
            </a:r>
          </a:p>
          <a:p>
            <a:pPr lvl="3" eaLnBrk="1" latinLnBrk="0" hangingPunct="1"/>
            <a:r>
              <a:rPr lang="ro-RO" smtClean="0"/>
              <a:t>Al patrulea nivel</a:t>
            </a:r>
          </a:p>
          <a:p>
            <a:pPr lvl="4" eaLnBrk="1" latinLnBrk="0" hangingPunct="1"/>
            <a:r>
              <a:rPr lang="ro-RO" smtClean="0"/>
              <a:t>Al cincilea nivel</a:t>
            </a:r>
            <a:endParaRPr kumimoji="0" lang="en-US"/>
          </a:p>
        </p:txBody>
      </p:sp>
      <p:sp>
        <p:nvSpPr>
          <p:cNvPr id="5" name="Substituent dată 4"/>
          <p:cNvSpPr>
            <a:spLocks noGrp="1"/>
          </p:cNvSpPr>
          <p:nvPr>
            <p:ph type="dt" sz="half" idx="10"/>
          </p:nvPr>
        </p:nvSpPr>
        <p:spPr/>
        <p:txBody>
          <a:bodyPr/>
          <a:lstStyle/>
          <a:p>
            <a:fld id="{EF26EB86-4145-44E8-8CC3-7365E3A406E3}" type="datetimeFigureOut">
              <a:rPr lang="ro-RO" smtClean="0"/>
              <a:t>14.05.2018</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1B5D47A4-C089-41FF-AF42-862081E129EB}" type="slidenum">
              <a:rPr lang="ro-RO" smtClean="0"/>
              <a:t>‹#›</a:t>
            </a:fld>
            <a:endParaRPr lang="ro-RO"/>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ine cu legendă">
    <p:bg>
      <p:bgRef idx="1002">
        <a:schemeClr val="bg2"/>
      </p:bgRef>
    </p:bg>
    <p:spTree>
      <p:nvGrpSpPr>
        <p:cNvPr id="1" name=""/>
        <p:cNvGrpSpPr/>
        <p:nvPr/>
      </p:nvGrpSpPr>
      <p:grpSpPr>
        <a:xfrm>
          <a:off x="0" y="0"/>
          <a:ext cx="0" cy="0"/>
          <a:chOff x="0" y="0"/>
          <a:chExt cx="0" cy="0"/>
        </a:xfrm>
      </p:grpSpPr>
      <p:sp>
        <p:nvSpPr>
          <p:cNvPr id="8" name="Dreptunghi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Dreptunghi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u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o-RO" smtClean="0"/>
              <a:t>Clic pentru editare stil titlu</a:t>
            </a:r>
            <a:endParaRPr kumimoji="0" lang="en-US" dirty="0"/>
          </a:p>
        </p:txBody>
      </p:sp>
      <p:sp>
        <p:nvSpPr>
          <p:cNvPr id="4" name="Substituent text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o-RO" smtClean="0"/>
              <a:t>Clic pentru editare stiluri text Coordonator</a:t>
            </a:r>
          </a:p>
        </p:txBody>
      </p:sp>
      <p:sp>
        <p:nvSpPr>
          <p:cNvPr id="5" name="Substituent dată 4"/>
          <p:cNvSpPr>
            <a:spLocks noGrp="1"/>
          </p:cNvSpPr>
          <p:nvPr>
            <p:ph type="dt" sz="half" idx="10"/>
          </p:nvPr>
        </p:nvSpPr>
        <p:spPr/>
        <p:txBody>
          <a:bodyPr/>
          <a:lstStyle/>
          <a:p>
            <a:fld id="{EF26EB86-4145-44E8-8CC3-7365E3A406E3}" type="datetimeFigureOut">
              <a:rPr lang="ro-RO" smtClean="0"/>
              <a:t>14.05.2018</a:t>
            </a:fld>
            <a:endParaRPr lang="ro-RO"/>
          </a:p>
        </p:txBody>
      </p:sp>
      <p:sp>
        <p:nvSpPr>
          <p:cNvPr id="6" name="Substituent subsol 5"/>
          <p:cNvSpPr>
            <a:spLocks noGrp="1"/>
          </p:cNvSpPr>
          <p:nvPr>
            <p:ph type="ftr" sz="quarter" idx="11"/>
          </p:nvPr>
        </p:nvSpPr>
        <p:spPr/>
        <p:txBody>
          <a:bodyPr/>
          <a:lstStyle/>
          <a:p>
            <a:endParaRPr lang="ro-RO"/>
          </a:p>
        </p:txBody>
      </p:sp>
      <p:sp>
        <p:nvSpPr>
          <p:cNvPr id="7" name="Substituent număr diapozitiv 6"/>
          <p:cNvSpPr>
            <a:spLocks noGrp="1"/>
          </p:cNvSpPr>
          <p:nvPr>
            <p:ph type="sldNum" sz="quarter" idx="12"/>
          </p:nvPr>
        </p:nvSpPr>
        <p:spPr/>
        <p:txBody>
          <a:bodyPr/>
          <a:lstStyle/>
          <a:p>
            <a:fld id="{1B5D47A4-C089-41FF-AF42-862081E129EB}" type="slidenum">
              <a:rPr lang="ro-RO" smtClean="0"/>
              <a:t>‹#›</a:t>
            </a:fld>
            <a:endParaRPr lang="ro-RO"/>
          </a:p>
        </p:txBody>
      </p:sp>
      <p:sp>
        <p:nvSpPr>
          <p:cNvPr id="10" name="Substituent imagin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o-RO" smtClean="0"/>
              <a:t>Faceți clic pe pictogramă pentru a adăuga o imagine</a:t>
            </a:r>
            <a:endParaRPr kumimoji="0" lang="en-US" dirty="0"/>
          </a:p>
        </p:txBody>
      </p:sp>
    </p:spTree>
  </p:cSld>
  <p:clrMapOvr>
    <a:overrideClrMapping bg1="dk1" tx1="lt1" bg2="dk2" tx2="lt2" accent1="accent1" accent2="accent2" accent3="accent3" accent4="accent4" accent5="accent5" accent6="accent6" hlink="hlink" folHlink="folHlink"/>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Dreptunghi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ubstituent titl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ro-RO" smtClean="0"/>
              <a:t>Clic pentru editare stil titlu</a:t>
            </a:r>
            <a:endParaRPr kumimoji="0" lang="en-US"/>
          </a:p>
        </p:txBody>
      </p:sp>
      <p:sp>
        <p:nvSpPr>
          <p:cNvPr id="31" name="Substituent text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ro-RO" smtClean="0"/>
              <a:t>Clic pentru editare stiluri text Coordonator</a:t>
            </a:r>
          </a:p>
          <a:p>
            <a:pPr lvl="1" eaLnBrk="1" latinLnBrk="0" hangingPunct="1"/>
            <a:r>
              <a:rPr kumimoji="0" lang="ro-RO" smtClean="0"/>
              <a:t>Al doilea nivel</a:t>
            </a:r>
          </a:p>
          <a:p>
            <a:pPr lvl="2" eaLnBrk="1" latinLnBrk="0" hangingPunct="1"/>
            <a:r>
              <a:rPr kumimoji="0" lang="ro-RO" smtClean="0"/>
              <a:t>Al treilea nivel</a:t>
            </a:r>
          </a:p>
          <a:p>
            <a:pPr lvl="3" eaLnBrk="1" latinLnBrk="0" hangingPunct="1"/>
            <a:r>
              <a:rPr kumimoji="0" lang="ro-RO" smtClean="0"/>
              <a:t>Al patrulea nivel</a:t>
            </a:r>
          </a:p>
          <a:p>
            <a:pPr lvl="4" eaLnBrk="1" latinLnBrk="0" hangingPunct="1"/>
            <a:r>
              <a:rPr kumimoji="0" lang="ro-RO" smtClean="0"/>
              <a:t>Al cincilea nivel</a:t>
            </a:r>
            <a:endParaRPr kumimoji="0" lang="en-US"/>
          </a:p>
        </p:txBody>
      </p:sp>
      <p:sp>
        <p:nvSpPr>
          <p:cNvPr id="27" name="Substituent dată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F26EB86-4145-44E8-8CC3-7365E3A406E3}" type="datetimeFigureOut">
              <a:rPr lang="ro-RO" smtClean="0"/>
              <a:t>14.05.2018</a:t>
            </a:fld>
            <a:endParaRPr lang="ro-RO"/>
          </a:p>
        </p:txBody>
      </p:sp>
      <p:sp>
        <p:nvSpPr>
          <p:cNvPr id="4" name="Substituent subsol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o-RO"/>
          </a:p>
        </p:txBody>
      </p:sp>
      <p:sp>
        <p:nvSpPr>
          <p:cNvPr id="16" name="Substituent număr diapozitiv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B5D47A4-C089-41FF-AF42-862081E129EB}" type="slidenum">
              <a:rPr lang="ro-RO" smtClean="0"/>
              <a:t>‹#›</a:t>
            </a:fld>
            <a:endParaRPr lang="ro-R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ctrTitle"/>
          </p:nvPr>
        </p:nvSpPr>
        <p:spPr>
          <a:xfrm>
            <a:off x="3347864" y="1628800"/>
            <a:ext cx="5105400" cy="2160240"/>
          </a:xfrm>
        </p:spPr>
        <p:txBody>
          <a:bodyPr/>
          <a:lstStyle/>
          <a:p>
            <a:pPr algn="ctr"/>
            <a:r>
              <a:rPr lang="en-US" dirty="0" smtClean="0">
                <a:solidFill>
                  <a:schemeClr val="tx2">
                    <a:lumMod val="60000"/>
                    <a:lumOff val="40000"/>
                  </a:schemeClr>
                </a:solidFill>
              </a:rPr>
              <a:t>The right to protection against abuse</a:t>
            </a:r>
            <a:endParaRPr lang="ro-RO" dirty="0">
              <a:solidFill>
                <a:schemeClr val="tx2">
                  <a:lumMod val="60000"/>
                  <a:lumOff val="40000"/>
                </a:schemeClr>
              </a:solidFill>
            </a:endParaRPr>
          </a:p>
        </p:txBody>
      </p:sp>
      <p:sp>
        <p:nvSpPr>
          <p:cNvPr id="3" name="Subtitlu 2"/>
          <p:cNvSpPr>
            <a:spLocks noGrp="1"/>
          </p:cNvSpPr>
          <p:nvPr>
            <p:ph type="subTitle" idx="1"/>
          </p:nvPr>
        </p:nvSpPr>
        <p:spPr>
          <a:xfrm>
            <a:off x="3354442" y="4149080"/>
            <a:ext cx="5114778" cy="936104"/>
          </a:xfrm>
        </p:spPr>
        <p:txBody>
          <a:bodyPr/>
          <a:lstStyle/>
          <a:p>
            <a:pPr algn="ctr"/>
            <a:r>
              <a:rPr lang="en-US" b="1" u="sng" dirty="0">
                <a:solidFill>
                  <a:schemeClr val="tx1"/>
                </a:solidFill>
              </a:rPr>
              <a:t>Sharing the world: disability  and displacement</a:t>
            </a:r>
            <a:endParaRPr lang="ro-RO" dirty="0">
              <a:solidFill>
                <a:schemeClr val="tx1"/>
              </a:solidFill>
            </a:endParaRPr>
          </a:p>
        </p:txBody>
      </p:sp>
      <p:pic>
        <p:nvPicPr>
          <p:cNvPr id="4" name="Image 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167" y="489206"/>
            <a:ext cx="2522698" cy="694690"/>
          </a:xfrm>
          <a:prstGeom prst="rect">
            <a:avLst/>
          </a:prstGeom>
          <a:noFill/>
          <a:ln>
            <a:noFill/>
          </a:ln>
          <a:extLst/>
        </p:spPr>
      </p:pic>
      <p:sp>
        <p:nvSpPr>
          <p:cNvPr id="5" name="CasetăText 4"/>
          <p:cNvSpPr txBox="1"/>
          <p:nvPr/>
        </p:nvSpPr>
        <p:spPr>
          <a:xfrm>
            <a:off x="151167" y="1184056"/>
            <a:ext cx="2522698" cy="738664"/>
          </a:xfrm>
          <a:prstGeom prst="rect">
            <a:avLst/>
          </a:prstGeom>
          <a:noFill/>
        </p:spPr>
        <p:txBody>
          <a:bodyPr wrap="square" rtlCol="0">
            <a:spAutoFit/>
          </a:bodyPr>
          <a:lstStyle/>
          <a:p>
            <a:r>
              <a:rPr lang="en-US" sz="1050" dirty="0" smtClean="0"/>
              <a:t>KA2 - Cooperation for Innovation and the Exchange of Good Practices</a:t>
            </a:r>
          </a:p>
          <a:p>
            <a:r>
              <a:rPr lang="en-US" sz="1050" dirty="0" smtClean="0"/>
              <a:t>KA219 - Strategic Partnerships for Schools Only </a:t>
            </a:r>
            <a:endParaRPr lang="ro-RO" sz="1050" dirty="0"/>
          </a:p>
        </p:txBody>
      </p:sp>
      <p:sp>
        <p:nvSpPr>
          <p:cNvPr id="6" name="Casetă text 1"/>
          <p:cNvSpPr txBox="1"/>
          <p:nvPr/>
        </p:nvSpPr>
        <p:spPr>
          <a:xfrm>
            <a:off x="6444208" y="489206"/>
            <a:ext cx="2519933" cy="923409"/>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pPr>
            <a:r>
              <a:rPr lang="en-US" sz="1200" b="1">
                <a:effectLst/>
                <a:latin typeface="Times New Roman"/>
                <a:ea typeface="Calibri"/>
                <a:cs typeface="Times New Roman"/>
              </a:rPr>
              <a:t>Erasmus+ Programme – Strategic Partnership</a:t>
            </a:r>
            <a:endParaRPr lang="ro-RO" sz="1100">
              <a:effectLst/>
              <a:ea typeface="Calibri"/>
              <a:cs typeface="Times New Roman"/>
            </a:endParaRPr>
          </a:p>
          <a:p>
            <a:pPr algn="ctr">
              <a:lnSpc>
                <a:spcPct val="115000"/>
              </a:lnSpc>
              <a:spcAft>
                <a:spcPts val="0"/>
              </a:spcAft>
            </a:pPr>
            <a:r>
              <a:rPr lang="en-US" sz="1200" b="1">
                <a:effectLst/>
                <a:latin typeface="Times New Roman"/>
                <a:ea typeface="Calibri"/>
                <a:cs typeface="Times New Roman"/>
              </a:rPr>
              <a:t>Project Nr:</a:t>
            </a:r>
            <a:endParaRPr lang="ro-RO" sz="1100">
              <a:effectLst/>
              <a:ea typeface="Calibri"/>
              <a:cs typeface="Times New Roman"/>
            </a:endParaRPr>
          </a:p>
          <a:p>
            <a:pPr>
              <a:lnSpc>
                <a:spcPct val="115000"/>
              </a:lnSpc>
              <a:spcAft>
                <a:spcPts val="1000"/>
              </a:spcAft>
            </a:pPr>
            <a:r>
              <a:rPr lang="en-US" sz="1100">
                <a:effectLst/>
                <a:ea typeface="Calibri"/>
                <a:cs typeface="Times New Roman"/>
              </a:rPr>
              <a:t>     2017-1-FR-01-KA219-037504_5</a:t>
            </a:r>
            <a:endParaRPr lang="ro-RO" sz="1100">
              <a:effectLst/>
              <a:ea typeface="Calibri"/>
              <a:cs typeface="Times New Roman"/>
            </a:endParaRPr>
          </a:p>
        </p:txBody>
      </p:sp>
      <p:sp>
        <p:nvSpPr>
          <p:cNvPr id="7" name="TextBox 6"/>
          <p:cNvSpPr txBox="1"/>
          <p:nvPr/>
        </p:nvSpPr>
        <p:spPr>
          <a:xfrm>
            <a:off x="6156176" y="5445224"/>
            <a:ext cx="2592288" cy="646331"/>
          </a:xfrm>
          <a:prstGeom prst="rect">
            <a:avLst/>
          </a:prstGeom>
          <a:noFill/>
        </p:spPr>
        <p:txBody>
          <a:bodyPr wrap="square" rtlCol="0">
            <a:spAutoFit/>
          </a:bodyPr>
          <a:lstStyle/>
          <a:p>
            <a:r>
              <a:rPr lang="en-US" dirty="0" err="1" smtClean="0">
                <a:solidFill>
                  <a:schemeClr val="accent4">
                    <a:lumMod val="60000"/>
                    <a:lumOff val="40000"/>
                  </a:schemeClr>
                </a:solidFill>
              </a:rPr>
              <a:t>Pompa</a:t>
            </a:r>
            <a:r>
              <a:rPr lang="ro-RO" dirty="0" smtClean="0">
                <a:solidFill>
                  <a:schemeClr val="accent4">
                    <a:lumMod val="60000"/>
                    <a:lumOff val="40000"/>
                  </a:schemeClr>
                </a:solidFill>
              </a:rPr>
              <a:t>ş Mihnea</a:t>
            </a:r>
            <a:r>
              <a:rPr lang="en-US" dirty="0" smtClean="0">
                <a:solidFill>
                  <a:schemeClr val="accent4">
                    <a:lumMod val="60000"/>
                    <a:lumOff val="40000"/>
                  </a:schemeClr>
                </a:solidFill>
              </a:rPr>
              <a:t>-</a:t>
            </a:r>
            <a:r>
              <a:rPr lang="ro-RO" dirty="0" smtClean="0">
                <a:solidFill>
                  <a:schemeClr val="accent4">
                    <a:lumMod val="60000"/>
                    <a:lumOff val="40000"/>
                  </a:schemeClr>
                </a:solidFill>
              </a:rPr>
              <a:t>Teodor</a:t>
            </a:r>
          </a:p>
          <a:p>
            <a:r>
              <a:rPr lang="ro-RO" dirty="0" smtClean="0">
                <a:solidFill>
                  <a:schemeClr val="accent4">
                    <a:lumMod val="60000"/>
                    <a:lumOff val="40000"/>
                  </a:schemeClr>
                </a:solidFill>
              </a:rPr>
              <a:t>Pomîrleanu Delian</a:t>
            </a:r>
            <a:endParaRPr lang="en-US" dirty="0">
              <a:solidFill>
                <a:schemeClr val="accent4">
                  <a:lumMod val="60000"/>
                  <a:lumOff val="40000"/>
                </a:schemeClr>
              </a:solidFill>
            </a:endParaRPr>
          </a:p>
        </p:txBody>
      </p:sp>
    </p:spTree>
    <p:extLst>
      <p:ext uri="{BB962C8B-B14F-4D97-AF65-F5344CB8AC3E}">
        <p14:creationId xmlns:p14="http://schemas.microsoft.com/office/powerpoint/2010/main" val="1485690057"/>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a:bodyPr>
          <a:lstStyle/>
          <a:p>
            <a:pPr algn="ctr"/>
            <a:r>
              <a:rPr lang="en-US" sz="5400" dirty="0" smtClean="0"/>
              <a:t>PROJECT</a:t>
            </a:r>
            <a:endParaRPr lang="ro-RO" sz="5400" dirty="0"/>
          </a:p>
        </p:txBody>
      </p:sp>
      <p:sp>
        <p:nvSpPr>
          <p:cNvPr id="3" name="Substituent conținut 2"/>
          <p:cNvSpPr>
            <a:spLocks noGrp="1"/>
          </p:cNvSpPr>
          <p:nvPr>
            <p:ph idx="1"/>
          </p:nvPr>
        </p:nvSpPr>
        <p:spPr/>
        <p:txBody>
          <a:bodyPr>
            <a:normAutofit fontScale="92500"/>
          </a:bodyPr>
          <a:lstStyle/>
          <a:p>
            <a:pPr lvl="0"/>
            <a:r>
              <a:rPr lang="en-US" dirty="0"/>
              <a:t>Date: </a:t>
            </a:r>
            <a:r>
              <a:rPr lang="en-US" dirty="0" smtClean="0"/>
              <a:t>29/03/2018</a:t>
            </a:r>
          </a:p>
          <a:p>
            <a:pPr lvl="0"/>
            <a:r>
              <a:rPr lang="en-US" dirty="0" smtClean="0"/>
              <a:t>Class</a:t>
            </a:r>
            <a:r>
              <a:rPr lang="en-US" dirty="0"/>
              <a:t>: </a:t>
            </a:r>
            <a:r>
              <a:rPr lang="en-US" dirty="0" smtClean="0"/>
              <a:t>11 F</a:t>
            </a:r>
          </a:p>
          <a:p>
            <a:pPr lvl="0"/>
            <a:r>
              <a:rPr lang="en-US" dirty="0" smtClean="0"/>
              <a:t>School </a:t>
            </a:r>
            <a:r>
              <a:rPr lang="en-US" dirty="0"/>
              <a:t>object: </a:t>
            </a:r>
            <a:r>
              <a:rPr lang="en-US" dirty="0" smtClean="0"/>
              <a:t>T.I.C.</a:t>
            </a:r>
          </a:p>
          <a:p>
            <a:pPr lvl="0"/>
            <a:r>
              <a:rPr lang="en-US" dirty="0" smtClean="0"/>
              <a:t>Subject</a:t>
            </a:r>
            <a:r>
              <a:rPr lang="en-US" dirty="0"/>
              <a:t>: </a:t>
            </a:r>
            <a:r>
              <a:rPr lang="en-US" b="1" i="1" dirty="0"/>
              <a:t>Knowing and respecting the rights of the    child, the norms of behavior in society</a:t>
            </a:r>
          </a:p>
          <a:p>
            <a:pPr lvl="0"/>
            <a:r>
              <a:rPr lang="en-US" dirty="0"/>
              <a:t>Type of lesson: communication / acquisition of new knowledge</a:t>
            </a:r>
          </a:p>
          <a:p>
            <a:pPr lvl="0"/>
            <a:r>
              <a:rPr lang="en-US" dirty="0"/>
              <a:t>Reserved Time: 50 minutes</a:t>
            </a:r>
          </a:p>
          <a:p>
            <a:pPr marL="285750" lvl="0" indent="-285750">
              <a:buFont typeface="Arial" panose="020B0604020202020204" pitchFamily="34" charset="0"/>
              <a:buChar char="•"/>
            </a:pPr>
            <a:r>
              <a:rPr lang="en-US" dirty="0" smtClean="0"/>
              <a:t>Teachers: </a:t>
            </a:r>
            <a:r>
              <a:rPr lang="en-US" sz="2800" dirty="0" err="1"/>
              <a:t>Mihaiela</a:t>
            </a:r>
            <a:r>
              <a:rPr lang="en-US" sz="2800" dirty="0"/>
              <a:t> </a:t>
            </a:r>
            <a:r>
              <a:rPr lang="en-US" sz="2800" dirty="0" err="1"/>
              <a:t>Tunea</a:t>
            </a:r>
            <a:endParaRPr lang="en-US" sz="2800" dirty="0"/>
          </a:p>
          <a:p>
            <a:pPr marL="285750" lvl="0" indent="-285750">
              <a:buFont typeface="Arial" panose="020B0604020202020204" pitchFamily="34" charset="0"/>
              <a:buChar char="•"/>
            </a:pPr>
            <a:r>
              <a:rPr lang="en-US" sz="2800" dirty="0" err="1"/>
              <a:t>Teodora</a:t>
            </a:r>
            <a:r>
              <a:rPr lang="en-US" sz="2800" dirty="0"/>
              <a:t> </a:t>
            </a:r>
            <a:r>
              <a:rPr lang="en-US" sz="2800" dirty="0" err="1"/>
              <a:t>Ursulica</a:t>
            </a:r>
            <a:r>
              <a:rPr lang="en-US" sz="2800" dirty="0"/>
              <a:t>,</a:t>
            </a:r>
          </a:p>
          <a:p>
            <a:pPr marL="285750" lvl="0" indent="-285750">
              <a:buFont typeface="Arial" panose="020B0604020202020204" pitchFamily="34" charset="0"/>
              <a:buChar char="•"/>
            </a:pPr>
            <a:r>
              <a:rPr lang="en-US" dirty="0" err="1"/>
              <a:t>Ghinet</a:t>
            </a:r>
            <a:r>
              <a:rPr lang="en-US" dirty="0"/>
              <a:t> </a:t>
            </a:r>
            <a:r>
              <a:rPr lang="en-US" dirty="0" err="1"/>
              <a:t>Lavinia</a:t>
            </a:r>
            <a:endParaRPr lang="ro-RO" dirty="0"/>
          </a:p>
          <a:p>
            <a:pPr lvl="0"/>
            <a:endParaRPr lang="en-US" dirty="0" err="1" smtClean="0"/>
          </a:p>
        </p:txBody>
      </p:sp>
    </p:spTree>
    <p:extLst>
      <p:ext uri="{BB962C8B-B14F-4D97-AF65-F5344CB8AC3E}">
        <p14:creationId xmlns:p14="http://schemas.microsoft.com/office/powerpoint/2010/main" val="4174798029"/>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r>
              <a:rPr lang="en-US" b="0" dirty="0"/>
              <a:t>Children have the right to protection from abuse.</a:t>
            </a:r>
            <a:endParaRPr lang="ro-RO" dirty="0"/>
          </a:p>
        </p:txBody>
      </p:sp>
      <p:sp>
        <p:nvSpPr>
          <p:cNvPr id="3" name="Substituent conținut 2"/>
          <p:cNvSpPr>
            <a:spLocks noGrp="1"/>
          </p:cNvSpPr>
          <p:nvPr>
            <p:ph idx="1"/>
          </p:nvPr>
        </p:nvSpPr>
        <p:spPr/>
        <p:txBody>
          <a:bodyPr>
            <a:normAutofit fontScale="92500"/>
          </a:bodyPr>
          <a:lstStyle/>
          <a:p>
            <a:pPr marL="0" indent="0">
              <a:buNone/>
            </a:pPr>
            <a:r>
              <a:rPr lang="en-US" dirty="0" smtClean="0">
                <a:solidFill>
                  <a:srgbClr val="FF0000"/>
                </a:solidFill>
              </a:rPr>
              <a:t>According to the UNICEF </a:t>
            </a:r>
            <a:r>
              <a:rPr lang="en-US" dirty="0">
                <a:solidFill>
                  <a:srgbClr val="FF0000"/>
                </a:solidFill>
              </a:rPr>
              <a:t>Convention on the Rights of the </a:t>
            </a:r>
            <a:r>
              <a:rPr lang="en-US" dirty="0" smtClean="0">
                <a:solidFill>
                  <a:srgbClr val="FF0000"/>
                </a:solidFill>
              </a:rPr>
              <a:t>Child, Article 19:</a:t>
            </a:r>
          </a:p>
          <a:p>
            <a:pPr marL="0" indent="0">
              <a:buNone/>
            </a:pPr>
            <a:r>
              <a:rPr lang="en-US" sz="1900" dirty="0" smtClean="0"/>
              <a:t>1.States </a:t>
            </a:r>
            <a:r>
              <a:rPr lang="en-US" sz="1900" dirty="0"/>
              <a:t>Parties shall take all appropriate legislative, administrative, social and educational measures to protect the child from all forms of physical or mental violence, injury or abuse, neglect or negligent treatment, maltreatment or exploitation, including sexual abuse, while in the care of parent(s), legal guardian(s) or any other person who has the care of the child. </a:t>
            </a:r>
            <a:endParaRPr lang="en-US" sz="1900" dirty="0" smtClean="0"/>
          </a:p>
          <a:p>
            <a:pPr marL="0" indent="0">
              <a:buNone/>
            </a:pPr>
            <a:r>
              <a:rPr lang="en-US" sz="1900" dirty="0" smtClean="0"/>
              <a:t>2</a:t>
            </a:r>
            <a:r>
              <a:rPr lang="en-US" sz="1900" dirty="0"/>
              <a:t>. Such protective measures should, as appropriate, include effective procedures for the establishment of social </a:t>
            </a:r>
            <a:r>
              <a:rPr lang="en-US" sz="1900" dirty="0" err="1"/>
              <a:t>programmes</a:t>
            </a:r>
            <a:r>
              <a:rPr lang="en-US" sz="1900" dirty="0"/>
              <a:t> to provide necessary support for the child and for those who have the care of the child, as well as for other forms of prevention and for identification, reporting, referral, investigation, treatment and follow-up of instances of child maltreatment described heretofore, and, as appropriate, for judicial involvement.</a:t>
            </a:r>
            <a:endParaRPr lang="ro-RO" sz="1900" dirty="0"/>
          </a:p>
        </p:txBody>
      </p:sp>
    </p:spTree>
    <p:extLst>
      <p:ext uri="{BB962C8B-B14F-4D97-AF65-F5344CB8AC3E}">
        <p14:creationId xmlns:p14="http://schemas.microsoft.com/office/powerpoint/2010/main" val="416400495"/>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320040"/>
            <a:ext cx="7239000" cy="444664"/>
          </a:xfrm>
        </p:spPr>
        <p:txBody>
          <a:bodyPr>
            <a:normAutofit fontScale="90000"/>
          </a:bodyPr>
          <a:lstStyle/>
          <a:p>
            <a:endParaRPr lang="ro-RO" dirty="0"/>
          </a:p>
        </p:txBody>
      </p:sp>
      <p:sp>
        <p:nvSpPr>
          <p:cNvPr id="3" name="Substituent conținut 2"/>
          <p:cNvSpPr>
            <a:spLocks noGrp="1"/>
          </p:cNvSpPr>
          <p:nvPr>
            <p:ph idx="1"/>
          </p:nvPr>
        </p:nvSpPr>
        <p:spPr>
          <a:xfrm>
            <a:off x="457200" y="980728"/>
            <a:ext cx="7239000" cy="5475008"/>
          </a:xfrm>
        </p:spPr>
        <p:txBody>
          <a:bodyPr>
            <a:normAutofit fontScale="92500" lnSpcReduction="10000"/>
          </a:bodyPr>
          <a:lstStyle/>
          <a:p>
            <a:r>
              <a:rPr lang="en-US" sz="1900" dirty="0"/>
              <a:t>Child protection systems are a set of usually government-run services designed to protect children and young people who are underage and to encourage family stability. UNICEF </a:t>
            </a:r>
            <a:r>
              <a:rPr lang="en-US" sz="1900" dirty="0" smtClean="0"/>
              <a:t>defines a ”child </a:t>
            </a:r>
            <a:r>
              <a:rPr lang="en-US" sz="1900" dirty="0"/>
              <a:t>protection </a:t>
            </a:r>
            <a:r>
              <a:rPr lang="en-US" sz="2200" dirty="0" smtClean="0"/>
              <a:t>system” </a:t>
            </a:r>
            <a:r>
              <a:rPr lang="en-US" sz="2200" dirty="0"/>
              <a:t>as:</a:t>
            </a:r>
          </a:p>
          <a:p>
            <a:pPr marL="484632" lvl="2" indent="0" algn="just">
              <a:buNone/>
            </a:pPr>
            <a:r>
              <a:rPr lang="en-US" dirty="0" smtClean="0"/>
              <a:t>- the </a:t>
            </a:r>
            <a:r>
              <a:rPr lang="en-US" dirty="0"/>
              <a:t>set of laws, policies, regulations and services needed across all social sectors – especially social welfare, education, health, security and justice – to support prevention and response to protection-related risks. These systems are part of social protection, and extend beyond it. At the level of prevention, their aim includes supporting and strengthening families to reduce social exclusion, and to lower the risk of separation, violence and exploitation. Responsibilities are often spread across government agencies, with services delivered by local authorities, non-State providers, and community groups, making coordination between sectors and levels, including routine referral systems, a necessary component of effective child protection systems.</a:t>
            </a:r>
          </a:p>
          <a:p>
            <a:pPr marL="0" indent="0">
              <a:buNone/>
            </a:pPr>
            <a:r>
              <a:rPr lang="en-US" sz="1300" i="1" dirty="0" smtClean="0"/>
              <a:t>    (</a:t>
            </a:r>
            <a:r>
              <a:rPr lang="en-US" sz="1300" i="1" dirty="0"/>
              <a:t> United Nations Economic and Social Council (2008), UNICEF Child Protection Strategy, </a:t>
            </a:r>
            <a:r>
              <a:rPr lang="en-US" sz="1300" i="1" dirty="0" smtClean="0"/>
              <a:t>E/ICEF/2008/5/Rev.1</a:t>
            </a:r>
            <a:r>
              <a:rPr lang="en-US" sz="1300" i="1" dirty="0"/>
              <a:t>, par. </a:t>
            </a:r>
            <a:r>
              <a:rPr lang="en-US" sz="1300" i="1" dirty="0" smtClean="0"/>
              <a:t>12-13)</a:t>
            </a:r>
            <a:endParaRPr lang="ro-RO" sz="1300" i="1" dirty="0"/>
          </a:p>
        </p:txBody>
      </p:sp>
    </p:spTree>
    <p:extLst>
      <p:ext uri="{BB962C8B-B14F-4D97-AF65-F5344CB8AC3E}">
        <p14:creationId xmlns:p14="http://schemas.microsoft.com/office/powerpoint/2010/main" val="3197434198"/>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International treaties</a:t>
            </a:r>
            <a:br>
              <a:rPr lang="en-US" b="0" dirty="0"/>
            </a:br>
            <a:endParaRPr lang="en-US" dirty="0"/>
          </a:p>
        </p:txBody>
      </p:sp>
      <p:sp>
        <p:nvSpPr>
          <p:cNvPr id="3" name="Content Placeholder 2"/>
          <p:cNvSpPr>
            <a:spLocks noGrp="1"/>
          </p:cNvSpPr>
          <p:nvPr>
            <p:ph idx="1"/>
          </p:nvPr>
        </p:nvSpPr>
        <p:spPr/>
        <p:txBody>
          <a:bodyPr>
            <a:normAutofit fontScale="62500" lnSpcReduction="20000"/>
          </a:bodyPr>
          <a:lstStyle/>
          <a:p>
            <a:r>
              <a:rPr lang="en-US" dirty="0"/>
              <a:t>The International </a:t>
            </a:r>
            <a:r>
              <a:rPr lang="en-US" dirty="0" err="1"/>
              <a:t>Labour</a:t>
            </a:r>
            <a:r>
              <a:rPr lang="en-US" dirty="0"/>
              <a:t> Organization (ILO) is a United Nations agency dealing with </a:t>
            </a:r>
            <a:r>
              <a:rPr lang="en-US" dirty="0" err="1"/>
              <a:t>labour</a:t>
            </a:r>
            <a:r>
              <a:rPr lang="en-US" dirty="0"/>
              <a:t> issues, created in 1919. It takes care also of child </a:t>
            </a:r>
            <a:r>
              <a:rPr lang="en-US" dirty="0" err="1"/>
              <a:t>labour</a:t>
            </a:r>
            <a:r>
              <a:rPr lang="en-US" dirty="0"/>
              <a:t> issues, in particular with conventions 138 and 182.</a:t>
            </a:r>
          </a:p>
          <a:p>
            <a:endParaRPr lang="en-US" dirty="0"/>
          </a:p>
          <a:p>
            <a:r>
              <a:rPr lang="en-US" dirty="0"/>
              <a:t>On 20 November 1959 the United Nations General Assembly adopted a Declaration of the Rights of the Child during the Convention on the Rights of the Child.</a:t>
            </a:r>
          </a:p>
          <a:p>
            <a:endParaRPr lang="en-US" dirty="0"/>
          </a:p>
          <a:p>
            <a:r>
              <a:rPr lang="en-US" dirty="0"/>
              <a:t>The United Nations Children's Fund (UNICEF) is a United Nations </a:t>
            </a:r>
            <a:r>
              <a:rPr lang="en-US" dirty="0" err="1"/>
              <a:t>Programme</a:t>
            </a:r>
            <a:r>
              <a:rPr lang="en-US" dirty="0"/>
              <a:t> headquartered in New York City, that provides long-term humanitarian and developmental assistance to children and mothers in developing countries.</a:t>
            </a:r>
          </a:p>
          <a:p>
            <a:endParaRPr lang="en-US" dirty="0"/>
          </a:p>
          <a:p>
            <a:r>
              <a:rPr lang="en-US" dirty="0"/>
              <a:t>In 2000, an agreement was reached among </a:t>
            </a:r>
            <a:r>
              <a:rPr lang="en-US" dirty="0" smtClean="0"/>
              <a:t>UNO </a:t>
            </a:r>
            <a:r>
              <a:rPr lang="en-US" dirty="0"/>
              <a:t>countries about the military use of children.</a:t>
            </a:r>
          </a:p>
          <a:p>
            <a:endParaRPr lang="en-US" dirty="0"/>
          </a:p>
          <a:p>
            <a:r>
              <a:rPr lang="en-US" dirty="0"/>
              <a:t>The effectiveness of these programs is contested and seems limited to some.</a:t>
            </a:r>
          </a:p>
        </p:txBody>
      </p:sp>
    </p:spTree>
    <p:extLst>
      <p:ext uri="{BB962C8B-B14F-4D97-AF65-F5344CB8AC3E}">
        <p14:creationId xmlns:p14="http://schemas.microsoft.com/office/powerpoint/2010/main" val="2328369673"/>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092736"/>
          </a:xfrm>
        </p:spPr>
        <p:txBody>
          <a:bodyPr/>
          <a:lstStyle/>
          <a:p>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40640" y="1609725"/>
            <a:ext cx="6272119" cy="4846638"/>
          </a:xfrm>
        </p:spPr>
      </p:pic>
    </p:spTree>
    <p:extLst>
      <p:ext uri="{BB962C8B-B14F-4D97-AF65-F5344CB8AC3E}">
        <p14:creationId xmlns:p14="http://schemas.microsoft.com/office/powerpoint/2010/main" val="572737462"/>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a:xfrm>
            <a:off x="457200" y="320040"/>
            <a:ext cx="7239000" cy="1092736"/>
          </a:xfrm>
        </p:spPr>
        <p:txBody>
          <a:bodyPr>
            <a:normAutofit/>
          </a:bodyPr>
          <a:lstStyle/>
          <a:p>
            <a:pPr algn="ctr"/>
            <a:r>
              <a:rPr lang="en-US" sz="4000" dirty="0" smtClean="0"/>
              <a:t>GRUP ACTIVITIES</a:t>
            </a:r>
            <a:endParaRPr lang="ro-RO" sz="4000" dirty="0"/>
          </a:p>
        </p:txBody>
      </p:sp>
      <p:sp>
        <p:nvSpPr>
          <p:cNvPr id="3" name="Substituent conținut 2"/>
          <p:cNvSpPr>
            <a:spLocks noGrp="1"/>
          </p:cNvSpPr>
          <p:nvPr>
            <p:ph idx="1"/>
          </p:nvPr>
        </p:nvSpPr>
        <p:spPr>
          <a:xfrm>
            <a:off x="457200" y="1700808"/>
            <a:ext cx="7239000" cy="4754928"/>
          </a:xfrm>
        </p:spPr>
        <p:txBody>
          <a:bodyPr/>
          <a:lstStyle/>
          <a:p>
            <a:endParaRPr lang="ro-RO" dirty="0"/>
          </a:p>
        </p:txBody>
      </p:sp>
      <p:pic>
        <p:nvPicPr>
          <p:cNvPr id="1026" name="Picture 2" descr="C:\Users\Statia110\Desktop\30652773_1646482265405054_7436718469816516608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2" y="2420888"/>
            <a:ext cx="2232254" cy="196058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tatia110\Desktop\30629195_1603648143066186_834250972946497536_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27984" y="2695261"/>
            <a:ext cx="2747628" cy="205785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Statia110\Desktop\30624605_1603648216399512_5762550302418927616_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37928" y="4509624"/>
            <a:ext cx="2555776" cy="1727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0573341"/>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u 1"/>
          <p:cNvSpPr>
            <a:spLocks noGrp="1"/>
          </p:cNvSpPr>
          <p:nvPr>
            <p:ph type="title"/>
          </p:nvPr>
        </p:nvSpPr>
        <p:spPr/>
        <p:txBody>
          <a:bodyPr>
            <a:normAutofit fontScale="90000"/>
          </a:bodyPr>
          <a:lstStyle/>
          <a:p>
            <a:pPr algn="ctr"/>
            <a:r>
              <a:rPr lang="en-US" dirty="0" smtClean="0"/>
              <a:t/>
            </a:r>
            <a:br>
              <a:rPr lang="en-US" dirty="0" smtClean="0"/>
            </a:br>
            <a:r>
              <a:rPr lang="en-US" sz="4900" dirty="0" smtClean="0"/>
              <a:t>DISCLAIMER</a:t>
            </a:r>
            <a:endParaRPr lang="ro-RO" sz="4900" dirty="0"/>
          </a:p>
        </p:txBody>
      </p:sp>
      <p:sp>
        <p:nvSpPr>
          <p:cNvPr id="3" name="Substituent conținut 2"/>
          <p:cNvSpPr>
            <a:spLocks noGrp="1"/>
          </p:cNvSpPr>
          <p:nvPr>
            <p:ph idx="1"/>
          </p:nvPr>
        </p:nvSpPr>
        <p:spPr/>
        <p:txBody>
          <a:bodyPr/>
          <a:lstStyle/>
          <a:p>
            <a:pPr lvl="0"/>
            <a:r>
              <a:rPr lang="en-US" dirty="0" smtClean="0"/>
              <a:t>This </a:t>
            </a:r>
            <a:r>
              <a:rPr lang="en-US" dirty="0"/>
              <a:t>material is the author's opinion and does not represent the official opinion of the European Commission.</a:t>
            </a:r>
          </a:p>
          <a:p>
            <a:endParaRPr lang="ro-RO" dirty="0"/>
          </a:p>
        </p:txBody>
      </p:sp>
    </p:spTree>
    <p:extLst>
      <p:ext uri="{BB962C8B-B14F-4D97-AF65-F5344CB8AC3E}">
        <p14:creationId xmlns:p14="http://schemas.microsoft.com/office/powerpoint/2010/main" val="2693290592"/>
      </p:ext>
    </p:extLst>
  </p:cSld>
  <p:clrMapOvr>
    <a:masterClrMapping/>
  </p:clrMapOvr>
  <p:transition spd="slow">
    <p:wip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Flux">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56</TotalTime>
  <Words>583</Words>
  <Application>Microsoft Office PowerPoint</Application>
  <PresentationFormat>On-screen Show (4:3)</PresentationFormat>
  <Paragraphs>40</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Times New Roman</vt:lpstr>
      <vt:lpstr>Trebuchet MS</vt:lpstr>
      <vt:lpstr>Wingdings</vt:lpstr>
      <vt:lpstr>Wingdings 2</vt:lpstr>
      <vt:lpstr>Opulent</vt:lpstr>
      <vt:lpstr>The right to protection against abuse</vt:lpstr>
      <vt:lpstr>PROJECT</vt:lpstr>
      <vt:lpstr>Children have the right to protection from abuse.</vt:lpstr>
      <vt:lpstr>PowerPoint Presentation</vt:lpstr>
      <vt:lpstr>International treaties </vt:lpstr>
      <vt:lpstr>PowerPoint Presentation</vt:lpstr>
      <vt:lpstr>GRUP ACTIVITIES</vt:lpstr>
      <vt:lpstr> DISCLAIMER</vt:lpstr>
    </vt:vector>
  </TitlesOfParts>
  <Company>Unitate Scolara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Prezentare PowerPoint</dc:title>
  <dc:creator>Statia124</dc:creator>
  <cp:lastModifiedBy>catedra L3</cp:lastModifiedBy>
  <cp:revision>9</cp:revision>
  <dcterms:created xsi:type="dcterms:W3CDTF">2018-03-29T07:16:17Z</dcterms:created>
  <dcterms:modified xsi:type="dcterms:W3CDTF">2018-05-14T10:41:51Z</dcterms:modified>
</cp:coreProperties>
</file>