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3" r:id="rId12"/>
    <p:sldId id="267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Couto" initials="IC" lastIdx="0" clrIdx="0">
    <p:extLst>
      <p:ext uri="{19B8F6BF-5375-455C-9EA6-DF929625EA0E}">
        <p15:presenceInfo xmlns:p15="http://schemas.microsoft.com/office/powerpoint/2012/main" userId="c919f09eb4f0e2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42" d="100"/>
          <a:sy n="42" d="100"/>
        </p:scale>
        <p:origin x="5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192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5010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29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98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870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101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92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91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617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45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169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7A35A-5A01-4C1F-A1F7-033514DFBAA6}" type="datetimeFigureOut">
              <a:rPr lang="pt-PT" smtClean="0"/>
              <a:t>27/11/2018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3E92-D4B7-4C66-9609-EFBFA37DABF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368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en's%20100m%20Breaststroke%20SB5%20Final%20_%20Dublin%202018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22" y="783977"/>
            <a:ext cx="5307288" cy="529070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45" y="1514007"/>
            <a:ext cx="4482809" cy="298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35" y="638721"/>
            <a:ext cx="4649809" cy="30830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79" y="3916619"/>
            <a:ext cx="4996721" cy="280752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6" y="1034321"/>
            <a:ext cx="7078403" cy="39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6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98230" y="2578308"/>
            <a:ext cx="7405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dirty="0" smtClean="0">
                <a:solidFill>
                  <a:schemeClr val="bg1"/>
                </a:solidFill>
              </a:rPr>
              <a:t>https://www.facebook.com/Ivo-Rocha-136066539805326/</a:t>
            </a:r>
            <a:endParaRPr lang="pt-PT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479"/>
            <a:ext cx="7262687" cy="54414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43" y="3515193"/>
            <a:ext cx="4377127" cy="32828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42" y="232347"/>
            <a:ext cx="4377127" cy="328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070" y="464693"/>
            <a:ext cx="4457683" cy="275819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464693"/>
            <a:ext cx="7210268" cy="54077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63425" y="3987317"/>
            <a:ext cx="3337909" cy="20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66" y="269824"/>
            <a:ext cx="4390165" cy="294584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62" y="0"/>
            <a:ext cx="457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65" y="3429000"/>
            <a:ext cx="4390165" cy="32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72" y="665500"/>
            <a:ext cx="7736817" cy="434121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4694" y="5531370"/>
            <a:ext cx="11197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</a:rPr>
              <a:t>Muitas vezes fazemos tudo bem e as coisas simplesmente não acontecem como deveriam. Ficamos tristes e dececionados. Mas a nossa reação é o que </a:t>
            </a:r>
            <a:r>
              <a:rPr lang="pt-PT" dirty="0">
                <a:solidFill>
                  <a:schemeClr val="bg1"/>
                </a:solidFill>
              </a:rPr>
              <a:t>i</a:t>
            </a:r>
            <a:r>
              <a:rPr lang="pt-PT" dirty="0" smtClean="0">
                <a:solidFill>
                  <a:schemeClr val="bg1"/>
                </a:solidFill>
              </a:rPr>
              <a:t>rá distinguir se seremos vencedores ou fracassados</a:t>
            </a:r>
            <a:endParaRPr lang="pt-P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hlinkClick r:id="rId2" action="ppaction://hlinkfile"/>
          </p:cNvPr>
          <p:cNvSpPr txBox="1"/>
          <p:nvPr/>
        </p:nvSpPr>
        <p:spPr>
          <a:xfrm>
            <a:off x="4392118" y="1543987"/>
            <a:ext cx="377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52275" y="3172493"/>
            <a:ext cx="319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hlinkClick r:id="rId2" action="ppaction://hlinkfile"/>
              </a:rPr>
              <a:t>100 bruços sb5</a:t>
            </a:r>
            <a:endParaRPr lang="pt-P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73" y="594751"/>
            <a:ext cx="4692358" cy="4692358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23" y="204761"/>
            <a:ext cx="6472716" cy="641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322243"/>
            <a:ext cx="5276538" cy="396703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97" y="2416109"/>
            <a:ext cx="5100642" cy="3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1" y="1349116"/>
            <a:ext cx="6028309" cy="40188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92" y="645097"/>
            <a:ext cx="5107977" cy="572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7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40</Words>
  <Application>Microsoft Office PowerPoint</Application>
  <PresentationFormat>Ecrã Panorâmico</PresentationFormat>
  <Paragraphs>3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Couto</dc:creator>
  <cp:lastModifiedBy>Isabel Couto</cp:lastModifiedBy>
  <cp:revision>13</cp:revision>
  <dcterms:created xsi:type="dcterms:W3CDTF">2018-11-26T23:59:48Z</dcterms:created>
  <dcterms:modified xsi:type="dcterms:W3CDTF">2018-11-27T09:49:05Z</dcterms:modified>
</cp:coreProperties>
</file>