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3" r:id="rId2"/>
    <p:sldId id="267" r:id="rId3"/>
    <p:sldId id="268" r:id="rId4"/>
    <p:sldId id="269" r:id="rId5"/>
    <p:sldId id="270" r:id="rId6"/>
    <p:sldId id="271" r:id="rId7"/>
    <p:sldId id="272" r:id="rId8"/>
    <p:sldId id="291" r:id="rId9"/>
    <p:sldId id="273" r:id="rId10"/>
    <p:sldId id="276" r:id="rId11"/>
    <p:sldId id="274" r:id="rId12"/>
    <p:sldId id="275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5" r:id="rId21"/>
    <p:sldId id="286" r:id="rId22"/>
    <p:sldId id="292" r:id="rId23"/>
    <p:sldId id="288" r:id="rId24"/>
    <p:sldId id="287" r:id="rId25"/>
    <p:sldId id="289" r:id="rId26"/>
    <p:sldId id="290" r:id="rId27"/>
    <p:sldId id="295" r:id="rId28"/>
    <p:sldId id="294" r:id="rId29"/>
  </p:sldIdLst>
  <p:sldSz cx="6858000" cy="9144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10" autoAdjust="0"/>
  </p:normalViewPr>
  <p:slideViewPr>
    <p:cSldViewPr>
      <p:cViewPr varScale="1">
        <p:scale>
          <a:sx n="48" d="100"/>
          <a:sy n="48" d="100"/>
        </p:scale>
        <p:origin x="2358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F4733-9548-4C4E-9AF6-D8701BE29DE0}" type="datetimeFigureOut">
              <a:rPr lang="pt-PT" smtClean="0"/>
              <a:t>30/11/2018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3A039-4C7C-42C9-8175-9FF1672AF75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5781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B5F3-8EC2-4743-9A27-7FF089E84F98}" type="datetimeFigureOut">
              <a:rPr lang="pt-PT" smtClean="0"/>
              <a:pPr/>
              <a:t>30/11/2018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7BEDC-3E37-4E0E-A0F6-7B8B792D29B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B5F3-8EC2-4743-9A27-7FF089E84F98}" type="datetimeFigureOut">
              <a:rPr lang="pt-PT" smtClean="0"/>
              <a:pPr/>
              <a:t>30/11/2018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7BEDC-3E37-4E0E-A0F6-7B8B792D29B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B5F3-8EC2-4743-9A27-7FF089E84F98}" type="datetimeFigureOut">
              <a:rPr lang="pt-PT" smtClean="0"/>
              <a:pPr/>
              <a:t>30/11/2018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7BEDC-3E37-4E0E-A0F6-7B8B792D29B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B5F3-8EC2-4743-9A27-7FF089E84F98}" type="datetimeFigureOut">
              <a:rPr lang="pt-PT" smtClean="0"/>
              <a:pPr/>
              <a:t>30/11/2018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7BEDC-3E37-4E0E-A0F6-7B8B792D29B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B5F3-8EC2-4743-9A27-7FF089E84F98}" type="datetimeFigureOut">
              <a:rPr lang="pt-PT" smtClean="0"/>
              <a:pPr/>
              <a:t>30/11/2018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7BEDC-3E37-4E0E-A0F6-7B8B792D29B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B5F3-8EC2-4743-9A27-7FF089E84F98}" type="datetimeFigureOut">
              <a:rPr lang="pt-PT" smtClean="0"/>
              <a:pPr/>
              <a:t>30/11/2018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7BEDC-3E37-4E0E-A0F6-7B8B792D29B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B5F3-8EC2-4743-9A27-7FF089E84F98}" type="datetimeFigureOut">
              <a:rPr lang="pt-PT" smtClean="0"/>
              <a:pPr/>
              <a:t>30/11/2018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7BEDC-3E37-4E0E-A0F6-7B8B792D29B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B5F3-8EC2-4743-9A27-7FF089E84F98}" type="datetimeFigureOut">
              <a:rPr lang="pt-PT" smtClean="0"/>
              <a:pPr/>
              <a:t>30/11/2018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7BEDC-3E37-4E0E-A0F6-7B8B792D29B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B5F3-8EC2-4743-9A27-7FF089E84F98}" type="datetimeFigureOut">
              <a:rPr lang="pt-PT" smtClean="0"/>
              <a:pPr/>
              <a:t>30/11/2018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7BEDC-3E37-4E0E-A0F6-7B8B792D29B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B5F3-8EC2-4743-9A27-7FF089E84F98}" type="datetimeFigureOut">
              <a:rPr lang="pt-PT" smtClean="0"/>
              <a:pPr/>
              <a:t>30/11/2018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7BEDC-3E37-4E0E-A0F6-7B8B792D29B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8B5F3-8EC2-4743-9A27-7FF089E84F98}" type="datetimeFigureOut">
              <a:rPr lang="pt-PT" smtClean="0"/>
              <a:pPr/>
              <a:t>30/11/2018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7BEDC-3E37-4E0E-A0F6-7B8B792D29B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8B5F3-8EC2-4743-9A27-7FF089E84F98}" type="datetimeFigureOut">
              <a:rPr lang="pt-PT" smtClean="0"/>
              <a:pPr/>
              <a:t>30/11/2018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7BEDC-3E37-4E0E-A0F6-7B8B792D29B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.jpeg"/><Relationship Id="rId7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.pn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3.jpe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1.pn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hyperlink" Target="https://www.youtube.com/watch?v=rExJk-iEzm8&amp;feature=share" TargetMode="Externa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.jpeg"/><Relationship Id="rId7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jpeg"/><Relationship Id="rId7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1.png"/><Relationship Id="rId9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hyperlink" Target="https://www.youtube.com/watch?v=meWqx7qJj2w" TargetMode="Externa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.jpeg"/><Relationship Id="rId7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1.png"/><Relationship Id="rId9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3.jpeg"/><Relationship Id="rId7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1.png"/><Relationship Id="rId9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hyperlink" Target="https://www.youtube.com/watch?v=Uzyz1DlNlpo&amp;feature=share" TargetMode="Externa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3.jpeg"/><Relationship Id="rId7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1.png"/><Relationship Id="rId9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3.jpeg"/><Relationship Id="rId7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hyperlink" Target="https://www.youtube.com/watch?v=8wm5O9xsUQg&amp;feature=share" TargetMode="Externa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jpeg"/><Relationship Id="rId7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GdwI_5ebe4w&amp;feature=share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883" y="2443315"/>
            <a:ext cx="4362983" cy="429509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43209" y="1806937"/>
            <a:ext cx="649145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ASSOCIAÇÃO NACIONAL DOS DEFICIENTES SINISTRADOS DO TRABALHO DO DISTRITO DE AVEIRO</a:t>
            </a:r>
          </a:p>
          <a:p>
            <a:pPr algn="ctr"/>
            <a:r>
              <a:rPr lang="pt-PT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ARRIFANA, ESCAPÃES, MILHEIRÓS DE POIARES, PIGEIROS E ROMARIZ</a:t>
            </a:r>
            <a:endParaRPr lang="pt-PT" sz="1100" dirty="0">
              <a:solidFill>
                <a:schemeClr val="tx1">
                  <a:lumMod val="50000"/>
                  <a:lumOff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980728" y="7431167"/>
            <a:ext cx="65371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pt-P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ESCOLA BÁSICA DE ARRIFANA|30 NOVEMBRO </a:t>
            </a:r>
            <a:r>
              <a:rPr lang="pt-PT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2018|10:30H|</a:t>
            </a:r>
            <a:endParaRPr lang="pt-PT" sz="1400" dirty="0">
              <a:solidFill>
                <a:schemeClr val="tx1">
                  <a:lumMod val="50000"/>
                  <a:lumOff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128772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3176" y="829812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057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6018" y="1884130"/>
            <a:ext cx="6491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</a:t>
            </a:r>
          </a:p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ARRIFANA, ESCAPÃES, MILHEIRÓS DE POIARES, PIGEIROS E ROMARIZ</a:t>
            </a:r>
            <a:endParaRPr lang="pt-PT" sz="11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60738" y="2053407"/>
            <a:ext cx="653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</a:t>
            </a:r>
            <a:endParaRPr lang="pt-PT" sz="28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419709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7645" y="862851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496840" y="6626992"/>
            <a:ext cx="6018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396" y="1422332"/>
            <a:ext cx="1375891" cy="135448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04" y="3155134"/>
            <a:ext cx="5462809" cy="391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8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6018" y="1884130"/>
            <a:ext cx="6491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</a:t>
            </a:r>
          </a:p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ARRIFANA, ESCAPÃES, MILHEIRÓS DE POIARES, PIGEIROS E ROMARIZ</a:t>
            </a:r>
            <a:endParaRPr lang="pt-PT" sz="11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60738" y="2053407"/>
            <a:ext cx="653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</a:t>
            </a:r>
            <a:endParaRPr lang="pt-PT" sz="28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419709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7645" y="862851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496840" y="6626992"/>
            <a:ext cx="6018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396" y="1422332"/>
            <a:ext cx="1375891" cy="135448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4419" y="3319927"/>
            <a:ext cx="2625813" cy="175054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236" y="2886949"/>
            <a:ext cx="2571018" cy="171401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857" y="6180814"/>
            <a:ext cx="2310087" cy="154005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3" y="5813769"/>
            <a:ext cx="1987124" cy="132474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52" y="4664501"/>
            <a:ext cx="1974189" cy="131612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55" y="7442502"/>
            <a:ext cx="1908611" cy="127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6018" y="1884130"/>
            <a:ext cx="6491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</a:t>
            </a:r>
          </a:p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ARRIFANA, ESCAPÃES, MILHEIRÓS DE POIARES, PIGEIROS E ROMARIZ</a:t>
            </a:r>
            <a:endParaRPr lang="pt-PT" sz="11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60738" y="2053407"/>
            <a:ext cx="653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</a:t>
            </a:r>
            <a:endParaRPr lang="pt-PT" sz="28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419709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7645" y="862851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496840" y="6626992"/>
            <a:ext cx="6018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396" y="1422332"/>
            <a:ext cx="1375891" cy="135448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06" y="2776814"/>
            <a:ext cx="2571018" cy="171401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42" y="2912956"/>
            <a:ext cx="2366805" cy="157787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004" y="5100198"/>
            <a:ext cx="2315017" cy="154334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900" y="4631934"/>
            <a:ext cx="2871299" cy="191419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40" y="7459076"/>
            <a:ext cx="2174817" cy="1449878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0020" y="7032200"/>
            <a:ext cx="2411760" cy="160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7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6018" y="1884130"/>
            <a:ext cx="6491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</a:t>
            </a:r>
          </a:p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ARRIFANA, ESCAPÃES, MILHEIRÓS DE POIARES, PIGEIROS E ROMARIZ</a:t>
            </a:r>
            <a:endParaRPr lang="pt-PT" sz="11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60738" y="2053407"/>
            <a:ext cx="653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</a:t>
            </a:r>
            <a:endParaRPr lang="pt-PT" sz="28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419709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7645" y="862851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496840" y="6626992"/>
            <a:ext cx="6018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396" y="1422332"/>
            <a:ext cx="1375891" cy="1354482"/>
          </a:xfrm>
          <a:prstGeom prst="rect">
            <a:avLst/>
          </a:prstGeom>
        </p:spPr>
      </p:pic>
      <p:pic>
        <p:nvPicPr>
          <p:cNvPr id="8" name="Imagem 7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386" y="2484294"/>
            <a:ext cx="570547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6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883" y="2443315"/>
            <a:ext cx="4362983" cy="429509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6018" y="1884130"/>
            <a:ext cx="6491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</a:t>
            </a:r>
          </a:p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ARRIFANA, ESCAPÃES, MILHEIRÓS DE POIARES, PIGEIROS E ROMARIZ</a:t>
            </a:r>
            <a:endParaRPr lang="pt-PT" sz="11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57526" y="6995049"/>
            <a:ext cx="653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ESCAPÃES</a:t>
            </a:r>
            <a:endParaRPr lang="pt-PT" sz="28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128772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3176" y="829812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978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6018" y="1884130"/>
            <a:ext cx="6491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</a:t>
            </a:r>
          </a:p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ARRIFANA, ESCAPÃES, MILHEIRÓS DE POIARES, PIGEIROS E ROMARIZ</a:t>
            </a:r>
            <a:endParaRPr lang="pt-PT" sz="11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60738" y="2053407"/>
            <a:ext cx="653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ESCAPÃES</a:t>
            </a:r>
            <a:endParaRPr lang="pt-PT" sz="28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419709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7645" y="862851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496840" y="6626992"/>
            <a:ext cx="6018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396" y="1422332"/>
            <a:ext cx="1375891" cy="135448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71" y="3065610"/>
            <a:ext cx="5794823" cy="439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5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6018" y="1884130"/>
            <a:ext cx="6491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</a:t>
            </a:r>
          </a:p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ARRIFANA, ESCAPÃES, MILHEIRÓS DE POIARES, PIGEIROS E ROMARIZ</a:t>
            </a:r>
            <a:endParaRPr lang="pt-PT" sz="11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60738" y="2053407"/>
            <a:ext cx="653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ESCAPÃES</a:t>
            </a:r>
            <a:endParaRPr lang="pt-PT" sz="28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419709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7645" y="862851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496840" y="6626992"/>
            <a:ext cx="6018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396" y="1422332"/>
            <a:ext cx="1375891" cy="135448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314" y="5592443"/>
            <a:ext cx="1718257" cy="114550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8" y="3010377"/>
            <a:ext cx="2976630" cy="198442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95450" y="3307673"/>
            <a:ext cx="2576627" cy="171775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75" y="5352463"/>
            <a:ext cx="2029368" cy="135291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75" y="6959997"/>
            <a:ext cx="2366805" cy="157787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124" y="6953906"/>
            <a:ext cx="1955319" cy="130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8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6018" y="1884130"/>
            <a:ext cx="6491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</a:t>
            </a:r>
          </a:p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ARRIFANA, ESCAPÃES, MILHEIRÓS DE POIARES, PIGEIROS E ROMARIZ</a:t>
            </a:r>
            <a:endParaRPr lang="pt-PT" sz="11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60738" y="2053407"/>
            <a:ext cx="653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ESCAPÃES</a:t>
            </a:r>
            <a:endParaRPr lang="pt-PT" sz="28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419709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7645" y="862851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496840" y="6626992"/>
            <a:ext cx="6018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396" y="1422332"/>
            <a:ext cx="1375891" cy="135448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49" y="2745904"/>
            <a:ext cx="2828675" cy="188578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01" y="2913950"/>
            <a:ext cx="2531789" cy="168785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12" y="4912106"/>
            <a:ext cx="2450691" cy="163379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979" y="4801997"/>
            <a:ext cx="2615855" cy="1743903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81" y="6815766"/>
            <a:ext cx="2366805" cy="157787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43" y="6811658"/>
            <a:ext cx="1987124" cy="132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8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6018" y="1884130"/>
            <a:ext cx="6491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</a:t>
            </a:r>
          </a:p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ARRIFANA, ESCAPÃES, MILHEIRÓS DE POIARES, PIGEIROS E ROMARIZ</a:t>
            </a:r>
            <a:endParaRPr lang="pt-PT" sz="11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60738" y="2053407"/>
            <a:ext cx="653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ESCAPÃES</a:t>
            </a:r>
            <a:endParaRPr lang="pt-PT" sz="28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419709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7645" y="862851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496840" y="6626992"/>
            <a:ext cx="6018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396" y="1422332"/>
            <a:ext cx="1375891" cy="1354482"/>
          </a:xfrm>
          <a:prstGeom prst="rect">
            <a:avLst/>
          </a:prstGeom>
        </p:spPr>
      </p:pic>
      <p:pic>
        <p:nvPicPr>
          <p:cNvPr id="7" name="Imagem 6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384" y="2851667"/>
            <a:ext cx="48958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3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6018" y="1884130"/>
            <a:ext cx="6491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</a:t>
            </a:r>
          </a:p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ARRIFANA, ESCAPÃES, MILHEIRÓS DE POIARES, PIGEIROS E ROMARIZ</a:t>
            </a:r>
            <a:endParaRPr lang="pt-PT" sz="11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60738" y="2053407"/>
            <a:ext cx="653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PIGEIROS</a:t>
            </a:r>
            <a:endParaRPr lang="pt-PT" sz="28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419709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7645" y="862851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496840" y="6626992"/>
            <a:ext cx="6018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396" y="1422332"/>
            <a:ext cx="1375891" cy="135448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48" y="2882549"/>
            <a:ext cx="5437183" cy="394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7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883" y="2443315"/>
            <a:ext cx="4362983" cy="429509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6018" y="1884130"/>
            <a:ext cx="6491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</a:t>
            </a:r>
          </a:p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ARRIFANA, ESCAPÃES, MILHEIRÓS DE POIARES, PIGEIROS E ROMARIZ</a:t>
            </a:r>
            <a:endParaRPr lang="pt-PT" sz="11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84684" y="7087303"/>
            <a:ext cx="653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MILHEIRÓS DE POIARES</a:t>
            </a:r>
            <a:r>
              <a:rPr lang="pt-PT" sz="28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2018</a:t>
            </a:r>
            <a:endParaRPr lang="pt-PT" sz="28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128772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3176" y="829812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220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6018" y="1884130"/>
            <a:ext cx="6491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</a:t>
            </a:r>
          </a:p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ARRIFANA, ESCAPÃES, MILHEIRÓS DE POIARES, PIGEIROS E ROMARIZ</a:t>
            </a:r>
            <a:endParaRPr lang="pt-PT" sz="11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60738" y="2053407"/>
            <a:ext cx="653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PIGEIROS</a:t>
            </a:r>
            <a:endParaRPr lang="pt-PT" sz="28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419709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7645" y="862851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496840" y="6626992"/>
            <a:ext cx="6018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396" y="1422332"/>
            <a:ext cx="1375891" cy="135448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2177" y="3120903"/>
            <a:ext cx="2064536" cy="137635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852" y="2949467"/>
            <a:ext cx="2366805" cy="157787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64" y="5099411"/>
            <a:ext cx="1674108" cy="111607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006" y="4800441"/>
            <a:ext cx="2571018" cy="171401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49" y="6473544"/>
            <a:ext cx="2178603" cy="1452402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09" y="6751151"/>
            <a:ext cx="1987124" cy="132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6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6018" y="1884130"/>
            <a:ext cx="6491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</a:t>
            </a:r>
          </a:p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ARRIFANA, ESCAPÃES, MILHEIRÓS DE POIARES, PIGEIROS E ROMARIZ</a:t>
            </a:r>
            <a:endParaRPr lang="pt-PT" sz="11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60738" y="2053407"/>
            <a:ext cx="653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PIGEIROS</a:t>
            </a:r>
            <a:endParaRPr lang="pt-PT" sz="28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419709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7645" y="862851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496840" y="6626992"/>
            <a:ext cx="6018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396" y="1422332"/>
            <a:ext cx="1375891" cy="135448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7325" y="2718689"/>
            <a:ext cx="2223212" cy="1482141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27" y="3580186"/>
            <a:ext cx="2571018" cy="171401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12" y="4814828"/>
            <a:ext cx="1829309" cy="121953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70169" y="4005386"/>
            <a:ext cx="1969363" cy="1312908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15" y="5875375"/>
            <a:ext cx="2748964" cy="1832642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3" y="6240304"/>
            <a:ext cx="2567156" cy="171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0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6018" y="1884130"/>
            <a:ext cx="6491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</a:t>
            </a:r>
          </a:p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ARRIFANA, ESCAPÃES, MILHEIRÓS DE POIARES, PIGEIROS E ROMARIZ</a:t>
            </a:r>
            <a:endParaRPr lang="pt-PT" sz="11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60738" y="2053407"/>
            <a:ext cx="653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PIGEIROS</a:t>
            </a:r>
            <a:endParaRPr lang="pt-PT" sz="28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419709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7645" y="862851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496840" y="6626992"/>
            <a:ext cx="6018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396" y="1422332"/>
            <a:ext cx="1375891" cy="1354482"/>
          </a:xfrm>
          <a:prstGeom prst="rect">
            <a:avLst/>
          </a:prstGeom>
        </p:spPr>
      </p:pic>
      <p:pic>
        <p:nvPicPr>
          <p:cNvPr id="4" name="Imagem 3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18" y="2480575"/>
            <a:ext cx="4066646" cy="593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2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6018" y="1884130"/>
            <a:ext cx="6491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</a:t>
            </a:r>
          </a:p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ARRIFANA, ESCAPÃES, MILHEIRÓS DE POIARES, PIGEIROS E ROMARIZ</a:t>
            </a:r>
            <a:endParaRPr lang="pt-PT" sz="11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60738" y="2053407"/>
            <a:ext cx="653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ROMARIZ</a:t>
            </a:r>
            <a:endParaRPr lang="pt-PT" sz="28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419709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7645" y="862851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496840" y="6626992"/>
            <a:ext cx="6018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396" y="1422332"/>
            <a:ext cx="1375891" cy="135448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25" y="3238612"/>
            <a:ext cx="6231055" cy="279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2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6018" y="1884130"/>
            <a:ext cx="6491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</a:t>
            </a:r>
          </a:p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ARRIFANA, ESCAPÃES, MILHEIRÓS DE POIARES, PIGEIROS E ROMARIZ</a:t>
            </a:r>
            <a:endParaRPr lang="pt-PT" sz="11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60738" y="2053407"/>
            <a:ext cx="653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ROMARIZ</a:t>
            </a:r>
            <a:endParaRPr lang="pt-PT" sz="28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419709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7645" y="862851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496840" y="6626992"/>
            <a:ext cx="6018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396" y="1422332"/>
            <a:ext cx="1375891" cy="135448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4" y="2991276"/>
            <a:ext cx="2755355" cy="183690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0" y="5242828"/>
            <a:ext cx="2630244" cy="175349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050" y="3446732"/>
            <a:ext cx="2630244" cy="175349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919" y="5585757"/>
            <a:ext cx="2237051" cy="149136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40" y="7215338"/>
            <a:ext cx="2119772" cy="141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2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6018" y="1884130"/>
            <a:ext cx="6491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</a:t>
            </a:r>
          </a:p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ARRIFANA, ESCAPÃES, MILHEIRÓS DE POIARES, PIGEIROS E ROMARIZ</a:t>
            </a:r>
            <a:endParaRPr lang="pt-PT" sz="11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60738" y="2053407"/>
            <a:ext cx="653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ROMARIZ</a:t>
            </a:r>
            <a:endParaRPr lang="pt-PT" sz="28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419709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7645" y="862851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496840" y="6626992"/>
            <a:ext cx="6018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396" y="1422332"/>
            <a:ext cx="1375891" cy="135448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71" y="2745904"/>
            <a:ext cx="2884233" cy="1922822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4" y="5009041"/>
            <a:ext cx="2980925" cy="1987283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295" y="3401939"/>
            <a:ext cx="2571018" cy="171401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401" y="5418454"/>
            <a:ext cx="2366805" cy="157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5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6018" y="1884130"/>
            <a:ext cx="6491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</a:t>
            </a:r>
          </a:p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ARRIFANA, ESCAPÃES, MILHEIRÓS DE POIARES, PIGEIROS E ROMARIZ</a:t>
            </a:r>
            <a:endParaRPr lang="pt-PT" sz="11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60738" y="2053407"/>
            <a:ext cx="653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ROMARIZ</a:t>
            </a:r>
            <a:endParaRPr lang="pt-PT" sz="28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419709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7645" y="862851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496840" y="6626992"/>
            <a:ext cx="6018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396" y="1422332"/>
            <a:ext cx="1375891" cy="1354482"/>
          </a:xfrm>
          <a:prstGeom prst="rect">
            <a:avLst/>
          </a:prstGeom>
        </p:spPr>
      </p:pic>
      <p:pic>
        <p:nvPicPr>
          <p:cNvPr id="18" name="Imagem 17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2242" y="2651480"/>
            <a:ext cx="3620049" cy="542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PT" sz="3200" b="1" dirty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CALENDARIZAÇÃO </a:t>
            </a:r>
            <a:br>
              <a:rPr lang="pt-PT" sz="3200" b="1" dirty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3200" b="1" dirty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DAS AÇÕES</a:t>
            </a:r>
            <a:br>
              <a:rPr lang="pt-PT" sz="3200" b="1" dirty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3200" b="1" dirty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3º PERÍODO</a:t>
            </a:r>
            <a:endParaRPr lang="pt-PT" sz="3200" b="1" dirty="0">
              <a:solidFill>
                <a:schemeClr val="tx2">
                  <a:lumMod val="75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2" y="2814637"/>
            <a:ext cx="5438775" cy="35147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7454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883" y="2443315"/>
            <a:ext cx="4362983" cy="429509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43209" y="1806937"/>
            <a:ext cx="649145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ASSOCIAÇÃO NACIONAL DOS DEFICIENTES SINISTRADOS DO TRABALHO DO DISTRITO DE AVEIRO</a:t>
            </a:r>
          </a:p>
          <a:p>
            <a:pPr algn="ctr"/>
            <a:r>
              <a:rPr lang="pt-PT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ARRIFANA, ESCAPÃES, MILHEIRÓS DE POIARES, PIGEIROS E ROMARIZ</a:t>
            </a:r>
            <a:endParaRPr lang="pt-PT" sz="1100" dirty="0">
              <a:solidFill>
                <a:schemeClr val="tx1">
                  <a:lumMod val="50000"/>
                  <a:lumOff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980728" y="7431167"/>
            <a:ext cx="65371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pt-P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ESCOLA BÁSICA DE ARRIFANA|30 NOVEMBRO </a:t>
            </a:r>
            <a:r>
              <a:rPr lang="pt-PT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2018|10:30H|</a:t>
            </a:r>
            <a:endParaRPr lang="pt-PT" sz="1400" dirty="0">
              <a:solidFill>
                <a:schemeClr val="tx1">
                  <a:lumMod val="50000"/>
                  <a:lumOff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128772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3176" y="829812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12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6018" y="1884130"/>
            <a:ext cx="6491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</a:t>
            </a:r>
          </a:p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ARRIFANA, ESCAPÃES, MILHEIRÓS DE POIARES, PIGEIROS E ROMARIZ</a:t>
            </a:r>
            <a:endParaRPr lang="pt-PT" sz="11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60738" y="2053407"/>
            <a:ext cx="653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MILHEIRÓS DE POIARES</a:t>
            </a:r>
            <a:r>
              <a:rPr lang="pt-PT" sz="28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2018</a:t>
            </a:r>
            <a:endParaRPr lang="pt-PT" sz="28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128772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3176" y="829812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54680" y="3645154"/>
            <a:ext cx="3055090" cy="203131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80" y="6318571"/>
            <a:ext cx="3753900" cy="249594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545" y="6409101"/>
            <a:ext cx="2915816" cy="193870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78" y="3167862"/>
            <a:ext cx="4075867" cy="243793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8396" y="1422332"/>
            <a:ext cx="1375891" cy="135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1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6018" y="1884130"/>
            <a:ext cx="6491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</a:t>
            </a:r>
          </a:p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ARRIFANA, ESCAPÃES, MILHEIRÓS DE POIARES, PIGEIROS E ROMARIZ</a:t>
            </a:r>
            <a:endParaRPr lang="pt-PT" sz="11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60738" y="2053407"/>
            <a:ext cx="653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MILHEIRÓS DE POIARES</a:t>
            </a:r>
            <a:r>
              <a:rPr lang="pt-PT" sz="28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2018</a:t>
            </a:r>
            <a:endParaRPr lang="pt-PT" sz="28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128772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3176" y="829812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3" y="3079809"/>
            <a:ext cx="5959123" cy="356437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8396" y="1422332"/>
            <a:ext cx="1375891" cy="135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9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692" y="1430461"/>
            <a:ext cx="1650308" cy="162462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6018" y="1884130"/>
            <a:ext cx="6491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</a:t>
            </a:r>
          </a:p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ARRIFANA, ESCAPÃES, MILHEIRÓS DE POIARES, PIGEIROS E ROMARIZ</a:t>
            </a:r>
            <a:endParaRPr lang="pt-PT" sz="11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60738" y="2053407"/>
            <a:ext cx="653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MILHEIRÓS DE POIARES</a:t>
            </a:r>
            <a:r>
              <a:rPr lang="pt-PT" sz="28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2018</a:t>
            </a:r>
            <a:endParaRPr lang="pt-PT" sz="28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128772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3176" y="829812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9" r="-1"/>
          <a:stretch/>
        </p:blipFill>
        <p:spPr>
          <a:xfrm rot="16200000">
            <a:off x="829223" y="4239918"/>
            <a:ext cx="3208227" cy="253845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85871" y="4254924"/>
            <a:ext cx="3443642" cy="228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3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6018" y="1884130"/>
            <a:ext cx="6491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</a:t>
            </a:r>
          </a:p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ARRIFANA, ESCAPÃES, MILHEIRÓS DE POIARES, PIGEIROS E ROMARIZ</a:t>
            </a:r>
            <a:endParaRPr lang="pt-PT" sz="11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60738" y="2053407"/>
            <a:ext cx="653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MILHEIRÓS DE POIARES</a:t>
            </a:r>
            <a:r>
              <a:rPr lang="pt-PT" sz="28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2018</a:t>
            </a:r>
            <a:endParaRPr lang="pt-PT" sz="28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419709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7645" y="862851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15" y="2745904"/>
            <a:ext cx="2317435" cy="184200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37870" y="6064829"/>
            <a:ext cx="1379897" cy="91748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99340" y="3559434"/>
            <a:ext cx="2576627" cy="1713183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5382" y="5133755"/>
            <a:ext cx="2315017" cy="153924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21209" y="4417736"/>
            <a:ext cx="2664091" cy="177133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8396" y="1422332"/>
            <a:ext cx="1375891" cy="135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4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6018" y="1884130"/>
            <a:ext cx="6491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</a:t>
            </a:r>
          </a:p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ARRIFANA, ESCAPÃES, MILHEIRÓS DE POIARES, PIGEIROS E ROMARIZ</a:t>
            </a:r>
            <a:endParaRPr lang="pt-PT" sz="11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60738" y="2053407"/>
            <a:ext cx="653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MILHEIRÓS DE POIARES</a:t>
            </a:r>
            <a:r>
              <a:rPr lang="pt-PT" sz="28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2018</a:t>
            </a:r>
            <a:endParaRPr lang="pt-PT" sz="28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419709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7645" y="862851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81" y="2792513"/>
            <a:ext cx="2482574" cy="140588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55" y="4604063"/>
            <a:ext cx="2867100" cy="190631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11436" y="3912679"/>
            <a:ext cx="2792513" cy="1856724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8396" y="1422332"/>
            <a:ext cx="1375891" cy="135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7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6018" y="1884130"/>
            <a:ext cx="6491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</a:t>
            </a:r>
          </a:p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ARRIFANA, ESCAPÃES, MILHEIRÓS DE POIARES, PIGEIROS E ROMARIZ</a:t>
            </a:r>
            <a:endParaRPr lang="pt-PT" sz="11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60738" y="2053407"/>
            <a:ext cx="653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MILHEIRÓS DE POIARES</a:t>
            </a:r>
            <a:r>
              <a:rPr lang="pt-PT" sz="28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2018</a:t>
            </a:r>
            <a:endParaRPr lang="pt-PT" sz="28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419709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7645" y="862851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396" y="1422332"/>
            <a:ext cx="1375891" cy="1354482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945033" y="2922882"/>
            <a:ext cx="4968551" cy="4590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Em.º Sr. Presidente da Junta de Freguesia de Milheirós de Poiares</a:t>
            </a:r>
            <a:endParaRPr lang="pt-P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	</a:t>
            </a: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meu nome é Diogo Silva e em nome da turma do 9.º C da Escola Básica de Milheirós de Poiares, venho por este meio convidar V. Ex.ª a participar num debate/esclarecimento a realizar na nossa escola sobre o tema: Barreiras arquitetónicas na </a:t>
            </a: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nossa</a:t>
            </a: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freguesia. </a:t>
            </a:r>
            <a:endParaRPr lang="pt-P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 projeto insere-se no âmbito da atividade: </a:t>
            </a:r>
            <a:r>
              <a:rPr lang="pt-PT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Sharing</a:t>
            </a:r>
            <a:r>
              <a:rPr lang="pt-PT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</a:t>
            </a:r>
            <a:r>
              <a:rPr lang="pt-PT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PT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disabled</a:t>
            </a:r>
            <a:r>
              <a:rPr lang="pt-PT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displaced</a:t>
            </a:r>
            <a:r>
              <a:rPr lang="pt-PT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visa sensibilizar a comunidade educativa para as consequências destes problemas e dá seguimento ao levantamento prévio de algumas dessas situações.</a:t>
            </a:r>
            <a:endParaRPr lang="pt-P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Certo que esta atividade merecerá a sua especial atenção e interesse, aguardamos a sua resposta.</a:t>
            </a:r>
            <a:endParaRPr lang="pt-P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t-PT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Milheirós </a:t>
            </a: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Poiares, 28 de setembro de 2018.</a:t>
            </a:r>
            <a:endParaRPr lang="pt-P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pt-PT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 </a:t>
            </a: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meus melhores cumprimentos,</a:t>
            </a:r>
            <a:endParaRPr lang="pt-P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pt-PT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Diogo Silva</a:t>
            </a:r>
            <a:endParaRPr lang="pt-P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30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883" y="2443315"/>
            <a:ext cx="4362983" cy="429509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3209" y="797074"/>
            <a:ext cx="6172200" cy="1181480"/>
          </a:xfrm>
        </p:spPr>
        <p:txBody>
          <a:bodyPr>
            <a:noAutofit/>
          </a:bodyPr>
          <a:lstStyle/>
          <a:p>
            <a: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MOBILIDADE PARA TODOS</a:t>
            </a:r>
            <a:br>
              <a:rPr lang="pt-PT" sz="32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 smtClean="0">
                <a:solidFill>
                  <a:schemeClr val="tx2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BARREIRAS ARQUITETÓNICAS </a:t>
            </a:r>
            <a: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800" b="1" dirty="0">
                <a:solidFill>
                  <a:srgbClr val="FFC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/>
            </a:r>
            <a:br>
              <a:rPr lang="pt-PT" sz="2400" b="1" dirty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</a:br>
            <a:endParaRPr lang="pt-PT" sz="2800" b="1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6018" y="1884130"/>
            <a:ext cx="64914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PRESIDENTES DAS JUNTAS DE FREGUESIA DE </a:t>
            </a:r>
          </a:p>
          <a:p>
            <a:r>
              <a:rPr lang="pt-PT" sz="1100" dirty="0" smtClean="0">
                <a:solidFill>
                  <a:schemeClr val="bg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ARRIFANA, ESCAPÃES, MILHEIRÓS DE POIARES, PIGEIROS E ROMARIZ</a:t>
            </a:r>
            <a:endParaRPr lang="pt-PT" sz="11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57526" y="6995049"/>
            <a:ext cx="6537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PT" sz="2800" dirty="0" smtClean="0">
                <a:solidFill>
                  <a:schemeClr val="accent6">
                    <a:lumMod val="75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ARRIFANA</a:t>
            </a:r>
            <a:endParaRPr lang="pt-PT" sz="2800" dirty="0">
              <a:solidFill>
                <a:schemeClr val="bg1"/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10" name="Imagem 9" descr="logo-aea-2012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3255" y="8128772"/>
            <a:ext cx="79208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http://eacea.ec.europa.eu/about/logos/erasmus_plus/eu_flag-erasmus+_vect_pos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3176" y="8298129"/>
            <a:ext cx="1192649" cy="38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280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628</Words>
  <Application>Microsoft Office PowerPoint</Application>
  <PresentationFormat>Apresentação no Ecrã (4:3)</PresentationFormat>
  <Paragraphs>116</Paragraphs>
  <Slides>28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28</vt:i4>
      </vt:variant>
    </vt:vector>
  </HeadingPairs>
  <TitlesOfParts>
    <vt:vector size="33" baseType="lpstr">
      <vt:lpstr>Yu Gothic Light</vt:lpstr>
      <vt:lpstr>Arial</vt:lpstr>
      <vt:lpstr>Calibri</vt:lpstr>
      <vt:lpstr>Times New Roman</vt:lpstr>
      <vt:lpstr>Tema do Office</vt:lpstr>
      <vt:lpstr>MOBILIDADE PARA TODOS BARREIRAS ARQUITETÓNICAS   </vt:lpstr>
      <vt:lpstr>MOBILIDADE PARA TODOS BARREIRAS ARQUITETÓNICAS   </vt:lpstr>
      <vt:lpstr>MOBILIDADE PARA TODOS BARREIRAS ARQUITETÓNICAS   </vt:lpstr>
      <vt:lpstr>MOBILIDADE PARA TODOS BARREIRAS ARQUITETÓNICAS   </vt:lpstr>
      <vt:lpstr>MOBILIDADE PARA TODOS BARREIRAS ARQUITETÓNICAS   </vt:lpstr>
      <vt:lpstr>MOBILIDADE PARA TODOS BARREIRAS ARQUITETÓNICAS   </vt:lpstr>
      <vt:lpstr>MOBILIDADE PARA TODOS BARREIRAS ARQUITETÓNICAS   </vt:lpstr>
      <vt:lpstr>MOBILIDADE PARA TODOS BARREIRAS ARQUITETÓNICAS   </vt:lpstr>
      <vt:lpstr>MOBILIDADE PARA TODOS BARREIRAS ARQUITETÓNICAS   </vt:lpstr>
      <vt:lpstr>MOBILIDADE PARA TODOS BARREIRAS ARQUITETÓNICAS   </vt:lpstr>
      <vt:lpstr>MOBILIDADE PARA TODOS BARREIRAS ARQUITETÓNICAS   </vt:lpstr>
      <vt:lpstr>MOBILIDADE PARA TODOS BARREIRAS ARQUITETÓNICAS   </vt:lpstr>
      <vt:lpstr>MOBILIDADE PARA TODOS BARREIRAS ARQUITETÓNICAS   </vt:lpstr>
      <vt:lpstr>MOBILIDADE PARA TODOS BARREIRAS ARQUITETÓNICAS   </vt:lpstr>
      <vt:lpstr>MOBILIDADE PARA TODOS BARREIRAS ARQUITETÓNICAS   </vt:lpstr>
      <vt:lpstr>MOBILIDADE PARA TODOS BARREIRAS ARQUITETÓNICAS   </vt:lpstr>
      <vt:lpstr>MOBILIDADE PARA TODOS BARREIRAS ARQUITETÓNICAS   </vt:lpstr>
      <vt:lpstr>MOBILIDADE PARA TODOS BARREIRAS ARQUITETÓNICAS   </vt:lpstr>
      <vt:lpstr>MOBILIDADE PARA TODOS BARREIRAS ARQUITETÓNICAS   </vt:lpstr>
      <vt:lpstr>MOBILIDADE PARA TODOS BARREIRAS ARQUITETÓNICAS   </vt:lpstr>
      <vt:lpstr>MOBILIDADE PARA TODOS BARREIRAS ARQUITETÓNICAS   </vt:lpstr>
      <vt:lpstr>MOBILIDADE PARA TODOS BARREIRAS ARQUITETÓNICAS   </vt:lpstr>
      <vt:lpstr>MOBILIDADE PARA TODOS BARREIRAS ARQUITETÓNICAS   </vt:lpstr>
      <vt:lpstr>MOBILIDADE PARA TODOS BARREIRAS ARQUITETÓNICAS   </vt:lpstr>
      <vt:lpstr>MOBILIDADE PARA TODOS BARREIRAS ARQUITETÓNICAS   </vt:lpstr>
      <vt:lpstr>MOBILIDADE PARA TODOS BARREIRAS ARQUITETÓNICAS   </vt:lpstr>
      <vt:lpstr>CALENDARIZAÇÃO  DAS AÇÕES 3º PERÍODO</vt:lpstr>
      <vt:lpstr>MOBILIDADE PARA TODOS BARREIRAS ARQUITETÓNICAS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Windows User</dc:creator>
  <cp:lastModifiedBy>Utilizador</cp:lastModifiedBy>
  <cp:revision>45</cp:revision>
  <dcterms:created xsi:type="dcterms:W3CDTF">2018-02-27T17:51:13Z</dcterms:created>
  <dcterms:modified xsi:type="dcterms:W3CDTF">2018-11-30T08:36:40Z</dcterms:modified>
</cp:coreProperties>
</file>